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6" r:id="rId2"/>
    <p:sldId id="268" r:id="rId3"/>
    <p:sldId id="269" r:id="rId4"/>
    <p:sldId id="291" r:id="rId5"/>
    <p:sldId id="309" r:id="rId6"/>
    <p:sldId id="278" r:id="rId7"/>
    <p:sldId id="292" r:id="rId8"/>
    <p:sldId id="296" r:id="rId9"/>
    <p:sldId id="276" r:id="rId10"/>
    <p:sldId id="294" r:id="rId11"/>
    <p:sldId id="279" r:id="rId12"/>
    <p:sldId id="275" r:id="rId13"/>
    <p:sldId id="310" r:id="rId14"/>
    <p:sldId id="314" r:id="rId15"/>
    <p:sldId id="319" r:id="rId16"/>
    <p:sldId id="315" r:id="rId17"/>
    <p:sldId id="320" r:id="rId18"/>
    <p:sldId id="312" r:id="rId19"/>
    <p:sldId id="31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17" r:id="rId31"/>
    <p:sldId id="344" r:id="rId32"/>
    <p:sldId id="345" r:id="rId33"/>
    <p:sldId id="339" r:id="rId34"/>
    <p:sldId id="340" r:id="rId35"/>
    <p:sldId id="341" r:id="rId36"/>
    <p:sldId id="342" r:id="rId37"/>
    <p:sldId id="343" r:id="rId38"/>
    <p:sldId id="318" r:id="rId39"/>
    <p:sldId id="322" r:id="rId40"/>
    <p:sldId id="323" r:id="rId41"/>
    <p:sldId id="324" r:id="rId42"/>
    <p:sldId id="325" r:id="rId43"/>
    <p:sldId id="326" r:id="rId44"/>
    <p:sldId id="321" r:id="rId45"/>
    <p:sldId id="265" r:id="rId46"/>
    <p:sldId id="25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ACA"/>
    <a:srgbClr val="DED7D4"/>
    <a:srgbClr val="B0CBE2"/>
    <a:srgbClr val="BCD3E6"/>
    <a:srgbClr val="558FBF"/>
    <a:srgbClr val="F3E8D1"/>
    <a:srgbClr val="E0DAD8"/>
    <a:srgbClr val="E9D4A9"/>
    <a:srgbClr val="F1E3C8"/>
    <a:srgbClr val="F4E9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C2D53-C5B3-4CEF-9759-49ACCEB2D81B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5B8EB-143D-4753-B4BD-3856B0FDA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8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633" y="6041766"/>
            <a:ext cx="1258333" cy="6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0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99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41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0.png"/><Relationship Id="rId7" Type="http://schemas.openxmlformats.org/officeDocument/2006/relationships/image" Target="../media/image110.png"/><Relationship Id="rId12" Type="http://schemas.openxmlformats.org/officeDocument/2006/relationships/image" Target="../media/image12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23.png"/><Relationship Id="rId5" Type="http://schemas.openxmlformats.org/officeDocument/2006/relationships/image" Target="../media/image107.png"/><Relationship Id="rId10" Type="http://schemas.openxmlformats.org/officeDocument/2006/relationships/image" Target="../media/image122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25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28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26.png"/><Relationship Id="rId1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07.png"/><Relationship Id="rId7" Type="http://schemas.openxmlformats.org/officeDocument/2006/relationships/image" Target="../media/image13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10.png"/><Relationship Id="rId9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07.png"/><Relationship Id="rId7" Type="http://schemas.openxmlformats.org/officeDocument/2006/relationships/image" Target="../media/image13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hyperlink" Target="http://ec2-3-37-62-3.ap-northeast-2.compute.amazonaws.com:8088/" TargetMode="External"/><Relationship Id="rId5" Type="http://schemas.openxmlformats.org/officeDocument/2006/relationships/image" Target="../media/image135.png"/><Relationship Id="rId10" Type="http://schemas.openxmlformats.org/officeDocument/2006/relationships/image" Target="../media/image138.png"/><Relationship Id="rId4" Type="http://schemas.openxmlformats.org/officeDocument/2006/relationships/image" Target="../media/image110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44.png"/><Relationship Id="rId17" Type="http://schemas.openxmlformats.org/officeDocument/2006/relationships/image" Target="../media/image167.png"/><Relationship Id="rId2" Type="http://schemas.openxmlformats.org/officeDocument/2006/relationships/image" Target="../media/image154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11" Type="http://schemas.openxmlformats.org/officeDocument/2006/relationships/image" Target="../media/image162.png"/><Relationship Id="rId5" Type="http://schemas.openxmlformats.org/officeDocument/2006/relationships/image" Target="../media/image157.png"/><Relationship Id="rId15" Type="http://schemas.openxmlformats.org/officeDocument/2006/relationships/image" Target="../media/image165.png"/><Relationship Id="rId10" Type="http://schemas.openxmlformats.org/officeDocument/2006/relationships/image" Target="../media/image142.png"/><Relationship Id="rId19" Type="http://schemas.openxmlformats.org/officeDocument/2006/relationships/image" Target="../media/image169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66.png"/><Relationship Id="rId18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79.png"/><Relationship Id="rId17" Type="http://schemas.openxmlformats.org/officeDocument/2006/relationships/image" Target="../media/image181.png"/><Relationship Id="rId2" Type="http://schemas.openxmlformats.org/officeDocument/2006/relationships/image" Target="../media/image171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11" Type="http://schemas.openxmlformats.org/officeDocument/2006/relationships/image" Target="../media/image164.png"/><Relationship Id="rId5" Type="http://schemas.openxmlformats.org/officeDocument/2006/relationships/image" Target="../media/image174.png"/><Relationship Id="rId15" Type="http://schemas.openxmlformats.org/officeDocument/2006/relationships/image" Target="../media/image169.png"/><Relationship Id="rId10" Type="http://schemas.openxmlformats.org/officeDocument/2006/relationships/image" Target="../media/image178.png"/><Relationship Id="rId4" Type="http://schemas.openxmlformats.org/officeDocument/2006/relationships/image" Target="../media/image173.png"/><Relationship Id="rId9" Type="http://schemas.openxmlformats.org/officeDocument/2006/relationships/image" Target="../media/image142.png"/><Relationship Id="rId1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7.png"/><Relationship Id="rId3" Type="http://schemas.openxmlformats.org/officeDocument/2006/relationships/image" Target="../media/image184.png"/><Relationship Id="rId21" Type="http://schemas.openxmlformats.org/officeDocument/2006/relationships/image" Target="../media/image168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6.png"/><Relationship Id="rId2" Type="http://schemas.openxmlformats.org/officeDocument/2006/relationships/image" Target="../media/image183.png"/><Relationship Id="rId16" Type="http://schemas.openxmlformats.org/officeDocument/2006/relationships/image" Target="../media/image142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11" Type="http://schemas.openxmlformats.org/officeDocument/2006/relationships/image" Target="../media/image191.png"/><Relationship Id="rId5" Type="http://schemas.openxmlformats.org/officeDocument/2006/relationships/image" Target="../media/image186.png"/><Relationship Id="rId15" Type="http://schemas.openxmlformats.org/officeDocument/2006/relationships/image" Target="../media/image195.png"/><Relationship Id="rId23" Type="http://schemas.openxmlformats.org/officeDocument/2006/relationships/image" Target="../media/image199.png"/><Relationship Id="rId10" Type="http://schemas.openxmlformats.org/officeDocument/2006/relationships/image" Target="../media/image190.png"/><Relationship Id="rId19" Type="http://schemas.openxmlformats.org/officeDocument/2006/relationships/image" Target="../media/image166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01.png"/><Relationship Id="rId7" Type="http://schemas.openxmlformats.org/officeDocument/2006/relationships/image" Target="../media/image20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90.png"/><Relationship Id="rId10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4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image" Target="../media/image212.png"/><Relationship Id="rId5" Type="http://schemas.openxmlformats.org/officeDocument/2006/relationships/image" Target="../media/image208.png"/><Relationship Id="rId10" Type="http://schemas.openxmlformats.org/officeDocument/2006/relationships/image" Target="../media/image211.png"/><Relationship Id="rId4" Type="http://schemas.openxmlformats.org/officeDocument/2006/relationships/image" Target="../media/image207.png"/><Relationship Id="rId9" Type="http://schemas.openxmlformats.org/officeDocument/2006/relationships/image" Target="../media/image1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166.png"/><Relationship Id="rId26" Type="http://schemas.openxmlformats.org/officeDocument/2006/relationships/image" Target="../media/image234.png"/><Relationship Id="rId3" Type="http://schemas.openxmlformats.org/officeDocument/2006/relationships/image" Target="../media/image215.png"/><Relationship Id="rId21" Type="http://schemas.openxmlformats.org/officeDocument/2006/relationships/image" Target="../media/image169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3.png"/><Relationship Id="rId2" Type="http://schemas.openxmlformats.org/officeDocument/2006/relationships/image" Target="../media/image142.png"/><Relationship Id="rId16" Type="http://schemas.openxmlformats.org/officeDocument/2006/relationships/image" Target="../media/image227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23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1.png"/><Relationship Id="rId10" Type="http://schemas.openxmlformats.org/officeDocument/2006/relationships/image" Target="../media/image221.png"/><Relationship Id="rId19" Type="http://schemas.openxmlformats.org/officeDocument/2006/relationships/image" Target="../media/image229.png"/><Relationship Id="rId4" Type="http://schemas.openxmlformats.org/officeDocument/2006/relationships/image" Target="../media/image164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3.png"/><Relationship Id="rId3" Type="http://schemas.openxmlformats.org/officeDocument/2006/relationships/image" Target="../media/image189.png"/><Relationship Id="rId7" Type="http://schemas.openxmlformats.org/officeDocument/2006/relationships/image" Target="../media/image142.png"/><Relationship Id="rId12" Type="http://schemas.openxmlformats.org/officeDocument/2006/relationships/image" Target="../media/image242.png"/><Relationship Id="rId17" Type="http://schemas.openxmlformats.org/officeDocument/2006/relationships/image" Target="../media/image169.png"/><Relationship Id="rId2" Type="http://schemas.openxmlformats.org/officeDocument/2006/relationships/image" Target="../media/image235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8.png"/><Relationship Id="rId11" Type="http://schemas.openxmlformats.org/officeDocument/2006/relationships/image" Target="../media/image241.png"/><Relationship Id="rId5" Type="http://schemas.openxmlformats.org/officeDocument/2006/relationships/image" Target="../media/image237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36.png"/><Relationship Id="rId9" Type="http://schemas.openxmlformats.org/officeDocument/2006/relationships/image" Target="../media/image164.png"/><Relationship Id="rId14" Type="http://schemas.openxmlformats.org/officeDocument/2006/relationships/image" Target="../media/image2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237.png"/><Relationship Id="rId18" Type="http://schemas.openxmlformats.org/officeDocument/2006/relationships/image" Target="../media/image258.png"/><Relationship Id="rId3" Type="http://schemas.openxmlformats.org/officeDocument/2006/relationships/image" Target="../media/image247.png"/><Relationship Id="rId21" Type="http://schemas.openxmlformats.org/officeDocument/2006/relationships/image" Target="../media/image169.png"/><Relationship Id="rId7" Type="http://schemas.openxmlformats.org/officeDocument/2006/relationships/image" Target="../media/image250.png"/><Relationship Id="rId12" Type="http://schemas.openxmlformats.org/officeDocument/2006/relationships/image" Target="../media/image253.png"/><Relationship Id="rId17" Type="http://schemas.openxmlformats.org/officeDocument/2006/relationships/image" Target="../media/image257.png"/><Relationship Id="rId2" Type="http://schemas.openxmlformats.org/officeDocument/2006/relationships/image" Target="../media/image246.png"/><Relationship Id="rId16" Type="http://schemas.openxmlformats.org/officeDocument/2006/relationships/image" Target="../media/image256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image" Target="../media/image166.png"/><Relationship Id="rId5" Type="http://schemas.openxmlformats.org/officeDocument/2006/relationships/image" Target="../media/image249.png"/><Relationship Id="rId15" Type="http://schemas.openxmlformats.org/officeDocument/2006/relationships/image" Target="../media/image255.png"/><Relationship Id="rId23" Type="http://schemas.openxmlformats.org/officeDocument/2006/relationships/image" Target="../media/image261.png"/><Relationship Id="rId10" Type="http://schemas.openxmlformats.org/officeDocument/2006/relationships/image" Target="../media/image252.png"/><Relationship Id="rId19" Type="http://schemas.openxmlformats.org/officeDocument/2006/relationships/image" Target="../media/image259.png"/><Relationship Id="rId4" Type="http://schemas.openxmlformats.org/officeDocument/2006/relationships/image" Target="../media/image248.png"/><Relationship Id="rId9" Type="http://schemas.openxmlformats.org/officeDocument/2006/relationships/image" Target="../media/image251.png"/><Relationship Id="rId14" Type="http://schemas.openxmlformats.org/officeDocument/2006/relationships/image" Target="../media/image254.png"/><Relationship Id="rId22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63.png"/><Relationship Id="rId7" Type="http://schemas.openxmlformats.org/officeDocument/2006/relationships/image" Target="../media/image264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hyperlink" Target="http://ec2-3-37-62-3.ap-northeast-2.compute.amazonaws.com:8088/" TargetMode="External"/><Relationship Id="rId5" Type="http://schemas.openxmlformats.org/officeDocument/2006/relationships/image" Target="../media/image190.png"/><Relationship Id="rId10" Type="http://schemas.openxmlformats.org/officeDocument/2006/relationships/image" Target="../media/image250.png"/><Relationship Id="rId4" Type="http://schemas.openxmlformats.org/officeDocument/2006/relationships/image" Target="../media/image189.png"/><Relationship Id="rId9" Type="http://schemas.openxmlformats.org/officeDocument/2006/relationships/image" Target="../media/image2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3" Type="http://schemas.openxmlformats.org/officeDocument/2006/relationships/image" Target="../media/image267.png"/><Relationship Id="rId21" Type="http://schemas.openxmlformats.org/officeDocument/2006/relationships/image" Target="../media/image285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5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4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1.png"/><Relationship Id="rId11" Type="http://schemas.openxmlformats.org/officeDocument/2006/relationships/image" Target="../media/image277.png"/><Relationship Id="rId5" Type="http://schemas.openxmlformats.org/officeDocument/2006/relationships/image" Target="../media/image290.png"/><Relationship Id="rId10" Type="http://schemas.openxmlformats.org/officeDocument/2006/relationships/image" Target="../media/image276.png"/><Relationship Id="rId4" Type="http://schemas.openxmlformats.org/officeDocument/2006/relationships/image" Target="../media/image289.png"/><Relationship Id="rId9" Type="http://schemas.openxmlformats.org/officeDocument/2006/relationships/image" Target="../media/image275.png"/><Relationship Id="rId14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306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12" Type="http://schemas.openxmlformats.org/officeDocument/2006/relationships/image" Target="../media/image305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1.png"/><Relationship Id="rId11" Type="http://schemas.openxmlformats.org/officeDocument/2006/relationships/image" Target="../media/image304.png"/><Relationship Id="rId5" Type="http://schemas.openxmlformats.org/officeDocument/2006/relationships/image" Target="../media/image300.png"/><Relationship Id="rId10" Type="http://schemas.openxmlformats.org/officeDocument/2006/relationships/image" Target="../media/image277.png"/><Relationship Id="rId4" Type="http://schemas.openxmlformats.org/officeDocument/2006/relationships/image" Target="../media/image299.png"/><Relationship Id="rId9" Type="http://schemas.openxmlformats.org/officeDocument/2006/relationships/image" Target="../media/image3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18" Type="http://schemas.openxmlformats.org/officeDocument/2006/relationships/image" Target="../media/image322.png"/><Relationship Id="rId26" Type="http://schemas.openxmlformats.org/officeDocument/2006/relationships/image" Target="../media/image329.png"/><Relationship Id="rId3" Type="http://schemas.openxmlformats.org/officeDocument/2006/relationships/image" Target="../media/image308.png"/><Relationship Id="rId21" Type="http://schemas.openxmlformats.org/officeDocument/2006/relationships/image" Target="../media/image27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17" Type="http://schemas.openxmlformats.org/officeDocument/2006/relationships/image" Target="../media/image321.png"/><Relationship Id="rId25" Type="http://schemas.openxmlformats.org/officeDocument/2006/relationships/image" Target="../media/image328.png"/><Relationship Id="rId2" Type="http://schemas.openxmlformats.org/officeDocument/2006/relationships/image" Target="../media/image307.png"/><Relationship Id="rId16" Type="http://schemas.openxmlformats.org/officeDocument/2006/relationships/image" Target="../media/image320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24" Type="http://schemas.openxmlformats.org/officeDocument/2006/relationships/image" Target="../media/image327.png"/><Relationship Id="rId5" Type="http://schemas.openxmlformats.org/officeDocument/2006/relationships/image" Target="../media/image279.png"/><Relationship Id="rId15" Type="http://schemas.openxmlformats.org/officeDocument/2006/relationships/image" Target="../media/image319.png"/><Relationship Id="rId23" Type="http://schemas.openxmlformats.org/officeDocument/2006/relationships/image" Target="../media/image326.png"/><Relationship Id="rId10" Type="http://schemas.openxmlformats.org/officeDocument/2006/relationships/image" Target="../media/image314.png"/><Relationship Id="rId19" Type="http://schemas.openxmlformats.org/officeDocument/2006/relationships/image" Target="../media/image323.png"/><Relationship Id="rId4" Type="http://schemas.openxmlformats.org/officeDocument/2006/relationships/image" Target="../media/image309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Relationship Id="rId22" Type="http://schemas.openxmlformats.org/officeDocument/2006/relationships/image" Target="../media/image325.png"/><Relationship Id="rId27" Type="http://schemas.openxmlformats.org/officeDocument/2006/relationships/image" Target="../media/image3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1.png"/><Relationship Id="rId18" Type="http://schemas.openxmlformats.org/officeDocument/2006/relationships/image" Target="../media/image345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12" Type="http://schemas.openxmlformats.org/officeDocument/2006/relationships/image" Target="../media/image313.png"/><Relationship Id="rId17" Type="http://schemas.openxmlformats.org/officeDocument/2006/relationships/image" Target="../media/image344.png"/><Relationship Id="rId2" Type="http://schemas.openxmlformats.org/officeDocument/2006/relationships/image" Target="../media/image331.png"/><Relationship Id="rId16" Type="http://schemas.openxmlformats.org/officeDocument/2006/relationships/image" Target="../media/image3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34.png"/><Relationship Id="rId15" Type="http://schemas.openxmlformats.org/officeDocument/2006/relationships/image" Target="../media/image342.png"/><Relationship Id="rId10" Type="http://schemas.openxmlformats.org/officeDocument/2006/relationships/image" Target="../media/image339.png"/><Relationship Id="rId19" Type="http://schemas.openxmlformats.org/officeDocument/2006/relationships/image" Target="../media/image346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2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26" Type="http://schemas.openxmlformats.org/officeDocument/2006/relationships/image" Target="../media/image371.png"/><Relationship Id="rId3" Type="http://schemas.openxmlformats.org/officeDocument/2006/relationships/image" Target="../media/image348.png"/><Relationship Id="rId21" Type="http://schemas.openxmlformats.org/officeDocument/2006/relationships/image" Target="../media/image366.png"/><Relationship Id="rId7" Type="http://schemas.openxmlformats.org/officeDocument/2006/relationships/image" Target="../media/image352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5" Type="http://schemas.openxmlformats.org/officeDocument/2006/relationships/image" Target="../media/image370.png"/><Relationship Id="rId2" Type="http://schemas.openxmlformats.org/officeDocument/2006/relationships/image" Target="../media/image347.png"/><Relationship Id="rId16" Type="http://schemas.openxmlformats.org/officeDocument/2006/relationships/image" Target="../media/image361.png"/><Relationship Id="rId20" Type="http://schemas.openxmlformats.org/officeDocument/2006/relationships/image" Target="../media/image365.png"/><Relationship Id="rId29" Type="http://schemas.openxmlformats.org/officeDocument/2006/relationships/image" Target="../media/image3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24" Type="http://schemas.openxmlformats.org/officeDocument/2006/relationships/image" Target="../media/image369.png"/><Relationship Id="rId5" Type="http://schemas.openxmlformats.org/officeDocument/2006/relationships/image" Target="../media/image350.png"/><Relationship Id="rId15" Type="http://schemas.openxmlformats.org/officeDocument/2006/relationships/image" Target="../media/image360.png"/><Relationship Id="rId23" Type="http://schemas.openxmlformats.org/officeDocument/2006/relationships/image" Target="../media/image368.png"/><Relationship Id="rId28" Type="http://schemas.openxmlformats.org/officeDocument/2006/relationships/image" Target="../media/image373.png"/><Relationship Id="rId10" Type="http://schemas.openxmlformats.org/officeDocument/2006/relationships/image" Target="../media/image355.png"/><Relationship Id="rId19" Type="http://schemas.openxmlformats.org/officeDocument/2006/relationships/image" Target="../media/image364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Relationship Id="rId22" Type="http://schemas.openxmlformats.org/officeDocument/2006/relationships/image" Target="../media/image367.png"/><Relationship Id="rId27" Type="http://schemas.openxmlformats.org/officeDocument/2006/relationships/image" Target="../media/image3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png"/><Relationship Id="rId18" Type="http://schemas.openxmlformats.org/officeDocument/2006/relationships/image" Target="../media/image390.png"/><Relationship Id="rId3" Type="http://schemas.openxmlformats.org/officeDocument/2006/relationships/image" Target="../media/image376.png"/><Relationship Id="rId21" Type="http://schemas.openxmlformats.org/officeDocument/2006/relationships/image" Target="../media/image392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17" Type="http://schemas.openxmlformats.org/officeDocument/2006/relationships/image" Target="../media/image389.png"/><Relationship Id="rId25" Type="http://schemas.openxmlformats.org/officeDocument/2006/relationships/hyperlink" Target="http://ec2-3-37-62-3.ap-northeast-2.compute.amazonaws.com:8088/" TargetMode="External"/><Relationship Id="rId2" Type="http://schemas.openxmlformats.org/officeDocument/2006/relationships/image" Target="../media/image375.png"/><Relationship Id="rId16" Type="http://schemas.openxmlformats.org/officeDocument/2006/relationships/image" Target="../media/image388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24" Type="http://schemas.openxmlformats.org/officeDocument/2006/relationships/image" Target="../media/image395.png"/><Relationship Id="rId5" Type="http://schemas.openxmlformats.org/officeDocument/2006/relationships/image" Target="../media/image378.png"/><Relationship Id="rId15" Type="http://schemas.openxmlformats.org/officeDocument/2006/relationships/image" Target="../media/image277.png"/><Relationship Id="rId23" Type="http://schemas.openxmlformats.org/officeDocument/2006/relationships/image" Target="../media/image394.png"/><Relationship Id="rId10" Type="http://schemas.openxmlformats.org/officeDocument/2006/relationships/image" Target="../media/image383.png"/><Relationship Id="rId19" Type="http://schemas.openxmlformats.org/officeDocument/2006/relationships/image" Target="../media/image279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Relationship Id="rId14" Type="http://schemas.openxmlformats.org/officeDocument/2006/relationships/image" Target="../media/image387.png"/><Relationship Id="rId22" Type="http://schemas.openxmlformats.org/officeDocument/2006/relationships/image" Target="../media/image3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07.png"/><Relationship Id="rId18" Type="http://schemas.openxmlformats.org/officeDocument/2006/relationships/image" Target="../media/image412.png"/><Relationship Id="rId3" Type="http://schemas.openxmlformats.org/officeDocument/2006/relationships/image" Target="../media/image397.png"/><Relationship Id="rId21" Type="http://schemas.openxmlformats.org/officeDocument/2006/relationships/image" Target="../media/image415.png"/><Relationship Id="rId7" Type="http://schemas.openxmlformats.org/officeDocument/2006/relationships/image" Target="../media/image401.png"/><Relationship Id="rId12" Type="http://schemas.openxmlformats.org/officeDocument/2006/relationships/image" Target="../media/image406.png"/><Relationship Id="rId17" Type="http://schemas.openxmlformats.org/officeDocument/2006/relationships/image" Target="../media/image411.png"/><Relationship Id="rId2" Type="http://schemas.openxmlformats.org/officeDocument/2006/relationships/image" Target="../media/image396.png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0.png"/><Relationship Id="rId11" Type="http://schemas.openxmlformats.org/officeDocument/2006/relationships/image" Target="../media/image405.png"/><Relationship Id="rId5" Type="http://schemas.openxmlformats.org/officeDocument/2006/relationships/image" Target="../media/image399.png"/><Relationship Id="rId15" Type="http://schemas.openxmlformats.org/officeDocument/2006/relationships/image" Target="../media/image409.png"/><Relationship Id="rId10" Type="http://schemas.openxmlformats.org/officeDocument/2006/relationships/image" Target="../media/image404.png"/><Relationship Id="rId19" Type="http://schemas.openxmlformats.org/officeDocument/2006/relationships/image" Target="../media/image413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Relationship Id="rId14" Type="http://schemas.openxmlformats.org/officeDocument/2006/relationships/image" Target="../media/image408.png"/><Relationship Id="rId22" Type="http://schemas.openxmlformats.org/officeDocument/2006/relationships/image" Target="../media/image4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18" Type="http://schemas.openxmlformats.org/officeDocument/2006/relationships/image" Target="../media/image433.png"/><Relationship Id="rId26" Type="http://schemas.openxmlformats.org/officeDocument/2006/relationships/image" Target="../media/image441.png"/><Relationship Id="rId3" Type="http://schemas.openxmlformats.org/officeDocument/2006/relationships/image" Target="../media/image418.png"/><Relationship Id="rId21" Type="http://schemas.openxmlformats.org/officeDocument/2006/relationships/image" Target="../media/image436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5" Type="http://schemas.openxmlformats.org/officeDocument/2006/relationships/image" Target="../media/image440.png"/><Relationship Id="rId2" Type="http://schemas.openxmlformats.org/officeDocument/2006/relationships/image" Target="../media/image417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24" Type="http://schemas.openxmlformats.org/officeDocument/2006/relationships/image" Target="../media/image439.png"/><Relationship Id="rId5" Type="http://schemas.openxmlformats.org/officeDocument/2006/relationships/image" Target="../media/image420.png"/><Relationship Id="rId15" Type="http://schemas.openxmlformats.org/officeDocument/2006/relationships/image" Target="../media/image430.png"/><Relationship Id="rId23" Type="http://schemas.openxmlformats.org/officeDocument/2006/relationships/image" Target="../media/image438.png"/><Relationship Id="rId10" Type="http://schemas.openxmlformats.org/officeDocument/2006/relationships/image" Target="../media/image425.png"/><Relationship Id="rId19" Type="http://schemas.openxmlformats.org/officeDocument/2006/relationships/image" Target="../media/image434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Relationship Id="rId22" Type="http://schemas.openxmlformats.org/officeDocument/2006/relationships/image" Target="../media/image437.png"/><Relationship Id="rId27" Type="http://schemas.openxmlformats.org/officeDocument/2006/relationships/image" Target="../media/image44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8.png"/><Relationship Id="rId18" Type="http://schemas.openxmlformats.org/officeDocument/2006/relationships/image" Target="../media/image452.png"/><Relationship Id="rId26" Type="http://schemas.openxmlformats.org/officeDocument/2006/relationships/image" Target="../media/image459.png"/><Relationship Id="rId3" Type="http://schemas.openxmlformats.org/officeDocument/2006/relationships/image" Target="../media/image423.png"/><Relationship Id="rId21" Type="http://schemas.openxmlformats.org/officeDocument/2006/relationships/image" Target="../media/image455.png"/><Relationship Id="rId34" Type="http://schemas.openxmlformats.org/officeDocument/2006/relationships/image" Target="../media/image465.png"/><Relationship Id="rId7" Type="http://schemas.openxmlformats.org/officeDocument/2006/relationships/image" Target="../media/image444.png"/><Relationship Id="rId12" Type="http://schemas.openxmlformats.org/officeDocument/2006/relationships/image" Target="../media/image427.png"/><Relationship Id="rId17" Type="http://schemas.openxmlformats.org/officeDocument/2006/relationships/image" Target="../media/image451.png"/><Relationship Id="rId25" Type="http://schemas.openxmlformats.org/officeDocument/2006/relationships/image" Target="../media/image458.png"/><Relationship Id="rId33" Type="http://schemas.openxmlformats.org/officeDocument/2006/relationships/image" Target="../media/image464.png"/><Relationship Id="rId2" Type="http://schemas.openxmlformats.org/officeDocument/2006/relationships/image" Target="../media/image421.png"/><Relationship Id="rId16" Type="http://schemas.openxmlformats.org/officeDocument/2006/relationships/image" Target="../media/image450.png"/><Relationship Id="rId20" Type="http://schemas.openxmlformats.org/officeDocument/2006/relationships/image" Target="../media/image454.png"/><Relationship Id="rId29" Type="http://schemas.openxmlformats.org/officeDocument/2006/relationships/image" Target="../media/image4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5.png"/><Relationship Id="rId11" Type="http://schemas.openxmlformats.org/officeDocument/2006/relationships/image" Target="../media/image448.png"/><Relationship Id="rId24" Type="http://schemas.openxmlformats.org/officeDocument/2006/relationships/image" Target="../media/image457.png"/><Relationship Id="rId32" Type="http://schemas.openxmlformats.org/officeDocument/2006/relationships/image" Target="../media/image463.png"/><Relationship Id="rId5" Type="http://schemas.openxmlformats.org/officeDocument/2006/relationships/image" Target="../media/image443.png"/><Relationship Id="rId15" Type="http://schemas.openxmlformats.org/officeDocument/2006/relationships/image" Target="../media/image449.png"/><Relationship Id="rId23" Type="http://schemas.openxmlformats.org/officeDocument/2006/relationships/image" Target="../media/image399.png"/><Relationship Id="rId28" Type="http://schemas.openxmlformats.org/officeDocument/2006/relationships/image" Target="../media/image461.png"/><Relationship Id="rId10" Type="http://schemas.openxmlformats.org/officeDocument/2006/relationships/image" Target="../media/image447.png"/><Relationship Id="rId19" Type="http://schemas.openxmlformats.org/officeDocument/2006/relationships/image" Target="../media/image453.png"/><Relationship Id="rId31" Type="http://schemas.openxmlformats.org/officeDocument/2006/relationships/image" Target="../media/image462.png"/><Relationship Id="rId4" Type="http://schemas.openxmlformats.org/officeDocument/2006/relationships/image" Target="../media/image424.png"/><Relationship Id="rId9" Type="http://schemas.openxmlformats.org/officeDocument/2006/relationships/image" Target="../media/image446.png"/><Relationship Id="rId14" Type="http://schemas.openxmlformats.org/officeDocument/2006/relationships/image" Target="../media/image436.png"/><Relationship Id="rId22" Type="http://schemas.openxmlformats.org/officeDocument/2006/relationships/image" Target="../media/image456.png"/><Relationship Id="rId27" Type="http://schemas.openxmlformats.org/officeDocument/2006/relationships/image" Target="../media/image460.png"/><Relationship Id="rId30" Type="http://schemas.openxmlformats.org/officeDocument/2006/relationships/image" Target="../media/image406.png"/><Relationship Id="rId8" Type="http://schemas.openxmlformats.org/officeDocument/2006/relationships/image" Target="../media/image4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477.png"/><Relationship Id="rId18" Type="http://schemas.openxmlformats.org/officeDocument/2006/relationships/image" Target="../media/image482.png"/><Relationship Id="rId3" Type="http://schemas.openxmlformats.org/officeDocument/2006/relationships/image" Target="../media/image467.png"/><Relationship Id="rId21" Type="http://schemas.openxmlformats.org/officeDocument/2006/relationships/image" Target="../media/image485.png"/><Relationship Id="rId7" Type="http://schemas.openxmlformats.org/officeDocument/2006/relationships/image" Target="../media/image471.png"/><Relationship Id="rId12" Type="http://schemas.openxmlformats.org/officeDocument/2006/relationships/image" Target="../media/image476.png"/><Relationship Id="rId17" Type="http://schemas.openxmlformats.org/officeDocument/2006/relationships/image" Target="../media/image481.png"/><Relationship Id="rId2" Type="http://schemas.openxmlformats.org/officeDocument/2006/relationships/image" Target="../media/image466.png"/><Relationship Id="rId16" Type="http://schemas.openxmlformats.org/officeDocument/2006/relationships/image" Target="../media/image480.png"/><Relationship Id="rId20" Type="http://schemas.openxmlformats.org/officeDocument/2006/relationships/image" Target="../media/image4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11" Type="http://schemas.openxmlformats.org/officeDocument/2006/relationships/image" Target="../media/image475.png"/><Relationship Id="rId5" Type="http://schemas.openxmlformats.org/officeDocument/2006/relationships/image" Target="../media/image469.png"/><Relationship Id="rId15" Type="http://schemas.openxmlformats.org/officeDocument/2006/relationships/image" Target="../media/image479.png"/><Relationship Id="rId10" Type="http://schemas.openxmlformats.org/officeDocument/2006/relationships/image" Target="../media/image474.png"/><Relationship Id="rId19" Type="http://schemas.openxmlformats.org/officeDocument/2006/relationships/image" Target="../media/image483.png"/><Relationship Id="rId4" Type="http://schemas.openxmlformats.org/officeDocument/2006/relationships/image" Target="../media/image468.png"/><Relationship Id="rId9" Type="http://schemas.openxmlformats.org/officeDocument/2006/relationships/image" Target="../media/image473.png"/><Relationship Id="rId14" Type="http://schemas.openxmlformats.org/officeDocument/2006/relationships/image" Target="../media/image4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7.png"/><Relationship Id="rId18" Type="http://schemas.openxmlformats.org/officeDocument/2006/relationships/image" Target="../media/image502.png"/><Relationship Id="rId26" Type="http://schemas.openxmlformats.org/officeDocument/2006/relationships/image" Target="../media/image510.png"/><Relationship Id="rId3" Type="http://schemas.openxmlformats.org/officeDocument/2006/relationships/image" Target="../media/image487.png"/><Relationship Id="rId21" Type="http://schemas.openxmlformats.org/officeDocument/2006/relationships/image" Target="../media/image505.png"/><Relationship Id="rId7" Type="http://schemas.openxmlformats.org/officeDocument/2006/relationships/image" Target="../media/image491.png"/><Relationship Id="rId12" Type="http://schemas.openxmlformats.org/officeDocument/2006/relationships/image" Target="../media/image496.png"/><Relationship Id="rId17" Type="http://schemas.openxmlformats.org/officeDocument/2006/relationships/image" Target="../media/image501.png"/><Relationship Id="rId25" Type="http://schemas.openxmlformats.org/officeDocument/2006/relationships/image" Target="../media/image509.png"/><Relationship Id="rId2" Type="http://schemas.openxmlformats.org/officeDocument/2006/relationships/image" Target="../media/image486.png"/><Relationship Id="rId16" Type="http://schemas.openxmlformats.org/officeDocument/2006/relationships/image" Target="../media/image500.png"/><Relationship Id="rId20" Type="http://schemas.openxmlformats.org/officeDocument/2006/relationships/image" Target="../media/image504.png"/><Relationship Id="rId29" Type="http://schemas.openxmlformats.org/officeDocument/2006/relationships/hyperlink" Target="http://ec2-3-37-62-3.ap-northeast-2.compute.amazonaws.com:8088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0.png"/><Relationship Id="rId11" Type="http://schemas.openxmlformats.org/officeDocument/2006/relationships/image" Target="../media/image495.png"/><Relationship Id="rId24" Type="http://schemas.openxmlformats.org/officeDocument/2006/relationships/image" Target="../media/image508.png"/><Relationship Id="rId5" Type="http://schemas.openxmlformats.org/officeDocument/2006/relationships/image" Target="../media/image489.png"/><Relationship Id="rId15" Type="http://schemas.openxmlformats.org/officeDocument/2006/relationships/image" Target="../media/image499.png"/><Relationship Id="rId23" Type="http://schemas.openxmlformats.org/officeDocument/2006/relationships/image" Target="../media/image507.png"/><Relationship Id="rId28" Type="http://schemas.openxmlformats.org/officeDocument/2006/relationships/image" Target="../media/image512.png"/><Relationship Id="rId10" Type="http://schemas.openxmlformats.org/officeDocument/2006/relationships/image" Target="../media/image494.png"/><Relationship Id="rId19" Type="http://schemas.openxmlformats.org/officeDocument/2006/relationships/image" Target="../media/image503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Relationship Id="rId14" Type="http://schemas.openxmlformats.org/officeDocument/2006/relationships/image" Target="../media/image498.png"/><Relationship Id="rId22" Type="http://schemas.openxmlformats.org/officeDocument/2006/relationships/image" Target="../media/image506.png"/><Relationship Id="rId27" Type="http://schemas.openxmlformats.org/officeDocument/2006/relationships/image" Target="../media/image5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425.png"/><Relationship Id="rId18" Type="http://schemas.openxmlformats.org/officeDocument/2006/relationships/image" Target="../media/image523.png"/><Relationship Id="rId3" Type="http://schemas.openxmlformats.org/officeDocument/2006/relationships/image" Target="../media/image421.png"/><Relationship Id="rId7" Type="http://schemas.openxmlformats.org/officeDocument/2006/relationships/image" Target="../media/image423.png"/><Relationship Id="rId12" Type="http://schemas.openxmlformats.org/officeDocument/2006/relationships/image" Target="../media/image520.png"/><Relationship Id="rId17" Type="http://schemas.openxmlformats.org/officeDocument/2006/relationships/image" Target="../media/image522.png"/><Relationship Id="rId2" Type="http://schemas.openxmlformats.org/officeDocument/2006/relationships/image" Target="../media/image513.png"/><Relationship Id="rId16" Type="http://schemas.openxmlformats.org/officeDocument/2006/relationships/image" Target="../media/image4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6.png"/><Relationship Id="rId11" Type="http://schemas.openxmlformats.org/officeDocument/2006/relationships/image" Target="../media/image519.png"/><Relationship Id="rId5" Type="http://schemas.openxmlformats.org/officeDocument/2006/relationships/image" Target="../media/image515.png"/><Relationship Id="rId15" Type="http://schemas.openxmlformats.org/officeDocument/2006/relationships/image" Target="../media/image427.png"/><Relationship Id="rId10" Type="http://schemas.openxmlformats.org/officeDocument/2006/relationships/image" Target="../media/image518.png"/><Relationship Id="rId19" Type="http://schemas.openxmlformats.org/officeDocument/2006/relationships/image" Target="../media/image524.png"/><Relationship Id="rId4" Type="http://schemas.openxmlformats.org/officeDocument/2006/relationships/image" Target="../media/image514.png"/><Relationship Id="rId9" Type="http://schemas.openxmlformats.org/officeDocument/2006/relationships/image" Target="../media/image434.png"/><Relationship Id="rId14" Type="http://schemas.openxmlformats.org/officeDocument/2006/relationships/image" Target="../media/image5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창문, 야외, 건물이(가) 표시된 사진&#10;&#10;자동 생성된 설명">
            <a:extLst>
              <a:ext uri="{FF2B5EF4-FFF2-40B4-BE49-F238E27FC236}">
                <a16:creationId xmlns:a16="http://schemas.microsoft.com/office/drawing/2014/main" id="{9527984D-51ED-BA70-6C80-6185390F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1228827" y="1234470"/>
            <a:ext cx="4667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en-US" altLang="ko-KR" sz="9600" b="1" spc="300" dirty="0" err="1" smtClean="0">
                <a:solidFill>
                  <a:srgbClr val="FFC000"/>
                </a:solidFill>
                <a:latin typeface="+mj-ea"/>
                <a:ea typeface="+mj-ea"/>
              </a:rPr>
              <a:t>book</a:t>
            </a:r>
            <a:r>
              <a:rPr lang="en-US" altLang="ko-KR" sz="96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z</a:t>
            </a:r>
            <a:endParaRPr lang="ko-KR" altLang="en-US" sz="9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1768868" y="2516565"/>
            <a:ext cx="3682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300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54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에이</a:t>
            </a:r>
            <a:r>
              <a:rPr lang="ko-KR" altLang="en-US" sz="5400" b="1" spc="300" dirty="0" err="1" smtClean="0">
                <a:solidFill>
                  <a:srgbClr val="FFC000"/>
                </a:solidFill>
                <a:latin typeface="+mj-ea"/>
                <a:ea typeface="+mj-ea"/>
              </a:rPr>
              <a:t>북</a:t>
            </a:r>
            <a:r>
              <a:rPr lang="ko-KR" altLang="en-US" sz="5400" b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즈</a:t>
            </a:r>
            <a:r>
              <a:rPr lang="en-US" altLang="ko-KR" sz="5400" b="1" spc="300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54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7A706-410A-A080-2C94-52C2F14F8EC9}"/>
              </a:ext>
            </a:extLst>
          </p:cNvPr>
          <p:cNvSpPr txBox="1"/>
          <p:nvPr/>
        </p:nvSpPr>
        <p:spPr>
          <a:xfrm>
            <a:off x="7970871" y="6184295"/>
            <a:ext cx="413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조웅재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유민석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이준영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최승현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7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참고 사이트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AE829-1727-CC14-F1BC-C232F6BAC11A}"/>
              </a:ext>
            </a:extLst>
          </p:cNvPr>
          <p:cNvSpPr txBox="1"/>
          <p:nvPr/>
        </p:nvSpPr>
        <p:spPr>
          <a:xfrm>
            <a:off x="2232484" y="5282263"/>
            <a:ext cx="1361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Goodreads</a:t>
            </a: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E8AA3-4686-7B52-226C-24B47FD7938D}"/>
              </a:ext>
            </a:extLst>
          </p:cNvPr>
          <p:cNvSpPr txBox="1"/>
          <p:nvPr/>
        </p:nvSpPr>
        <p:spPr>
          <a:xfrm>
            <a:off x="8404091" y="528226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북적북적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C08397-7301-B4CB-04C9-4D7D7459B73B}"/>
              </a:ext>
            </a:extLst>
          </p:cNvPr>
          <p:cNvCxnSpPr>
            <a:cxnSpLocks/>
          </p:cNvCxnSpPr>
          <p:nvPr/>
        </p:nvCxnSpPr>
        <p:spPr>
          <a:xfrm>
            <a:off x="2000050" y="56929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277BF0-6000-9B6E-DDC7-B93349B1EE43}"/>
              </a:ext>
            </a:extLst>
          </p:cNvPr>
          <p:cNvCxnSpPr>
            <a:cxnSpLocks/>
          </p:cNvCxnSpPr>
          <p:nvPr/>
        </p:nvCxnSpPr>
        <p:spPr>
          <a:xfrm>
            <a:off x="8035400" y="565159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7233" y="1320806"/>
            <a:ext cx="5773292" cy="3355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0" y="1320807"/>
            <a:ext cx="5276851" cy="32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2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36722" y="2656870"/>
            <a:ext cx="1518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2054675" y="3241645"/>
            <a:ext cx="8082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 </a:t>
            </a:r>
            <a:r>
              <a:rPr lang="en-US" altLang="ko-K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구현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1638"/>
              </p:ext>
            </p:extLst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2057400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170630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59315" y="1271308"/>
            <a:ext cx="5834515" cy="5121179"/>
            <a:chOff x="141510" y="1723751"/>
            <a:chExt cx="9384679" cy="7454026"/>
          </a:xfrm>
        </p:grpSpPr>
        <p:grpSp>
          <p:nvGrpSpPr>
            <p:cNvPr id="8" name="그룹 1001"/>
            <p:cNvGrpSpPr/>
            <p:nvPr/>
          </p:nvGrpSpPr>
          <p:grpSpPr>
            <a:xfrm>
              <a:off x="1807906" y="2894529"/>
              <a:ext cx="5387253" cy="29550"/>
              <a:chOff x="1807906" y="2894529"/>
              <a:chExt cx="5387253" cy="29550"/>
            </a:xfrm>
          </p:grpSpPr>
          <p:pic>
            <p:nvPicPr>
              <p:cNvPr id="118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7906" y="2894529"/>
                <a:ext cx="5387253" cy="29550"/>
              </a:xfrm>
              <a:prstGeom prst="rect">
                <a:avLst/>
              </a:prstGeom>
            </p:spPr>
          </p:pic>
        </p:grpSp>
        <p:grpSp>
          <p:nvGrpSpPr>
            <p:cNvPr id="9" name="그룹 1002"/>
            <p:cNvGrpSpPr/>
            <p:nvPr/>
          </p:nvGrpSpPr>
          <p:grpSpPr>
            <a:xfrm>
              <a:off x="4267652" y="2678912"/>
              <a:ext cx="461140" cy="29550"/>
              <a:chOff x="4267652" y="2678912"/>
              <a:chExt cx="461140" cy="29550"/>
            </a:xfrm>
          </p:grpSpPr>
          <p:pic>
            <p:nvPicPr>
              <p:cNvPr id="117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60000">
                <a:off x="4267652" y="2678912"/>
                <a:ext cx="461140" cy="29550"/>
              </a:xfrm>
              <a:prstGeom prst="rect">
                <a:avLst/>
              </a:prstGeom>
            </p:spPr>
          </p:pic>
        </p:grpSp>
        <p:grpSp>
          <p:nvGrpSpPr>
            <p:cNvPr id="10" name="그룹 1003"/>
            <p:cNvGrpSpPr/>
            <p:nvPr/>
          </p:nvGrpSpPr>
          <p:grpSpPr>
            <a:xfrm>
              <a:off x="1551222" y="3137774"/>
              <a:ext cx="548227" cy="88649"/>
              <a:chOff x="1551222" y="3137774"/>
              <a:chExt cx="548227" cy="88649"/>
            </a:xfrm>
          </p:grpSpPr>
          <p:pic>
            <p:nvPicPr>
              <p:cNvPr id="116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551222" y="3137774"/>
                <a:ext cx="548227" cy="88649"/>
              </a:xfrm>
              <a:prstGeom prst="rect">
                <a:avLst/>
              </a:prstGeom>
            </p:spPr>
          </p:pic>
        </p:grpSp>
        <p:grpSp>
          <p:nvGrpSpPr>
            <p:cNvPr id="11" name="그룹 1004"/>
            <p:cNvGrpSpPr/>
            <p:nvPr/>
          </p:nvGrpSpPr>
          <p:grpSpPr>
            <a:xfrm>
              <a:off x="3354147" y="3144078"/>
              <a:ext cx="548227" cy="88649"/>
              <a:chOff x="3354147" y="3144078"/>
              <a:chExt cx="548227" cy="88649"/>
            </a:xfrm>
          </p:grpSpPr>
          <p:pic>
            <p:nvPicPr>
              <p:cNvPr id="115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3354147" y="3144078"/>
                <a:ext cx="548227" cy="88649"/>
              </a:xfrm>
              <a:prstGeom prst="rect">
                <a:avLst/>
              </a:prstGeom>
            </p:spPr>
          </p:pic>
        </p:grpSp>
        <p:grpSp>
          <p:nvGrpSpPr>
            <p:cNvPr id="12" name="그룹 1005"/>
            <p:cNvGrpSpPr/>
            <p:nvPr/>
          </p:nvGrpSpPr>
          <p:grpSpPr>
            <a:xfrm>
              <a:off x="6899381" y="3129627"/>
              <a:ext cx="573951" cy="88649"/>
              <a:chOff x="6899381" y="3129627"/>
              <a:chExt cx="573951" cy="88649"/>
            </a:xfrm>
          </p:grpSpPr>
          <p:pic>
            <p:nvPicPr>
              <p:cNvPr id="114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899381" y="3129627"/>
                <a:ext cx="573951" cy="88649"/>
              </a:xfrm>
              <a:prstGeom prst="rect">
                <a:avLst/>
              </a:prstGeom>
            </p:spPr>
          </p:pic>
        </p:grpSp>
        <p:grpSp>
          <p:nvGrpSpPr>
            <p:cNvPr id="13" name="그룹 1006"/>
            <p:cNvGrpSpPr/>
            <p:nvPr/>
          </p:nvGrpSpPr>
          <p:grpSpPr>
            <a:xfrm>
              <a:off x="5119310" y="3137239"/>
              <a:ext cx="548227" cy="88649"/>
              <a:chOff x="5119310" y="3137239"/>
              <a:chExt cx="548227" cy="88649"/>
            </a:xfrm>
          </p:grpSpPr>
          <p:pic>
            <p:nvPicPr>
              <p:cNvPr id="113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5119310" y="3137239"/>
                <a:ext cx="548227" cy="88649"/>
              </a:xfrm>
              <a:prstGeom prst="rect">
                <a:avLst/>
              </a:prstGeom>
            </p:spPr>
          </p:pic>
        </p:grpSp>
        <p:grpSp>
          <p:nvGrpSpPr>
            <p:cNvPr id="14" name="그룹 1007"/>
            <p:cNvGrpSpPr/>
            <p:nvPr/>
          </p:nvGrpSpPr>
          <p:grpSpPr>
            <a:xfrm>
              <a:off x="6906862" y="4413115"/>
              <a:ext cx="573146" cy="88649"/>
              <a:chOff x="6906862" y="4413115"/>
              <a:chExt cx="573146" cy="88649"/>
            </a:xfrm>
          </p:grpSpPr>
          <p:pic>
            <p:nvPicPr>
              <p:cNvPr id="112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906862" y="4413115"/>
                <a:ext cx="573146" cy="88649"/>
              </a:xfrm>
              <a:prstGeom prst="rect">
                <a:avLst/>
              </a:prstGeom>
            </p:spPr>
          </p:pic>
        </p:grpSp>
        <p:grpSp>
          <p:nvGrpSpPr>
            <p:cNvPr id="15" name="그룹 1008"/>
            <p:cNvGrpSpPr/>
            <p:nvPr/>
          </p:nvGrpSpPr>
          <p:grpSpPr>
            <a:xfrm>
              <a:off x="3400392" y="1723751"/>
              <a:ext cx="2202280" cy="739389"/>
              <a:chOff x="3400392" y="1723751"/>
              <a:chExt cx="2202280" cy="739389"/>
            </a:xfrm>
          </p:grpSpPr>
          <p:grpSp>
            <p:nvGrpSpPr>
              <p:cNvPr id="109" name="그룹 1009"/>
              <p:cNvGrpSpPr/>
              <p:nvPr/>
            </p:nvGrpSpPr>
            <p:grpSpPr>
              <a:xfrm>
                <a:off x="3400392" y="1723751"/>
                <a:ext cx="2202280" cy="739389"/>
                <a:chOff x="3400392" y="1723751"/>
                <a:chExt cx="2202280" cy="739389"/>
              </a:xfrm>
            </p:grpSpPr>
            <p:pic>
              <p:nvPicPr>
                <p:cNvPr id="111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00392" y="1723751"/>
                  <a:ext cx="2202280" cy="739389"/>
                </a:xfrm>
                <a:prstGeom prst="rect">
                  <a:avLst/>
                </a:prstGeom>
              </p:spPr>
            </p:pic>
          </p:grpSp>
          <p:pic>
            <p:nvPicPr>
              <p:cNvPr id="110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61443" y="1819703"/>
                <a:ext cx="2059486" cy="718029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>
              <a:off x="1112337" y="3456207"/>
              <a:ext cx="1429320" cy="714660"/>
              <a:chOff x="1112337" y="3456207"/>
              <a:chExt cx="1429320" cy="714660"/>
            </a:xfrm>
          </p:grpSpPr>
          <p:grpSp>
            <p:nvGrpSpPr>
              <p:cNvPr id="106" name="그룹 1011"/>
              <p:cNvGrpSpPr/>
              <p:nvPr/>
            </p:nvGrpSpPr>
            <p:grpSpPr>
              <a:xfrm>
                <a:off x="1112337" y="3456207"/>
                <a:ext cx="1429320" cy="714660"/>
                <a:chOff x="1112337" y="3456207"/>
                <a:chExt cx="1429320" cy="714660"/>
              </a:xfrm>
            </p:grpSpPr>
            <p:pic>
              <p:nvPicPr>
                <p:cNvPr id="108" name="Object 3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12337" y="3456207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107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6956" y="3500169"/>
                <a:ext cx="1395190" cy="702619"/>
              </a:xfrm>
              <a:prstGeom prst="rect">
                <a:avLst/>
              </a:prstGeom>
            </p:spPr>
          </p:pic>
        </p:grpSp>
        <p:grpSp>
          <p:nvGrpSpPr>
            <p:cNvPr id="18" name="그룹 1012"/>
            <p:cNvGrpSpPr/>
            <p:nvPr/>
          </p:nvGrpSpPr>
          <p:grpSpPr>
            <a:xfrm>
              <a:off x="2929882" y="3456207"/>
              <a:ext cx="1429320" cy="714660"/>
              <a:chOff x="2929882" y="3456207"/>
              <a:chExt cx="1429320" cy="714660"/>
            </a:xfrm>
          </p:grpSpPr>
          <p:grpSp>
            <p:nvGrpSpPr>
              <p:cNvPr id="103" name="그룹 1013"/>
              <p:cNvGrpSpPr/>
              <p:nvPr/>
            </p:nvGrpSpPr>
            <p:grpSpPr>
              <a:xfrm>
                <a:off x="2929882" y="3456207"/>
                <a:ext cx="1429320" cy="714660"/>
                <a:chOff x="2929882" y="3456207"/>
                <a:chExt cx="1429320" cy="714660"/>
              </a:xfrm>
            </p:grpSpPr>
            <p:pic>
              <p:nvPicPr>
                <p:cNvPr id="105" name="Object 3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929882" y="3456207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20511" y="3613469"/>
                <a:ext cx="1515571" cy="495324"/>
              </a:xfrm>
              <a:prstGeom prst="rect">
                <a:avLst/>
              </a:prstGeom>
            </p:spPr>
          </p:pic>
        </p:grpSp>
        <p:grpSp>
          <p:nvGrpSpPr>
            <p:cNvPr id="19" name="그룹 1014"/>
            <p:cNvGrpSpPr/>
            <p:nvPr/>
          </p:nvGrpSpPr>
          <p:grpSpPr>
            <a:xfrm>
              <a:off x="4685031" y="3456207"/>
              <a:ext cx="1429320" cy="714660"/>
              <a:chOff x="4685031" y="3456207"/>
              <a:chExt cx="1429320" cy="714660"/>
            </a:xfrm>
          </p:grpSpPr>
          <p:grpSp>
            <p:nvGrpSpPr>
              <p:cNvPr id="100" name="그룹 1015"/>
              <p:cNvGrpSpPr/>
              <p:nvPr/>
            </p:nvGrpSpPr>
            <p:grpSpPr>
              <a:xfrm>
                <a:off x="4685031" y="3456207"/>
                <a:ext cx="1429320" cy="714660"/>
                <a:chOff x="4685031" y="3456207"/>
                <a:chExt cx="1429320" cy="714660"/>
              </a:xfrm>
            </p:grpSpPr>
            <p:pic>
              <p:nvPicPr>
                <p:cNvPr id="102" name="Object 4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685031" y="3456207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101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89650" y="3613982"/>
                <a:ext cx="1391838" cy="513333"/>
              </a:xfrm>
              <a:prstGeom prst="rect">
                <a:avLst/>
              </a:prstGeom>
            </p:spPr>
          </p:pic>
        </p:grpSp>
        <p:grpSp>
          <p:nvGrpSpPr>
            <p:cNvPr id="20" name="그룹 1016"/>
            <p:cNvGrpSpPr/>
            <p:nvPr/>
          </p:nvGrpSpPr>
          <p:grpSpPr>
            <a:xfrm>
              <a:off x="6479686" y="3456207"/>
              <a:ext cx="1429320" cy="714660"/>
              <a:chOff x="6479686" y="3456207"/>
              <a:chExt cx="1429320" cy="714660"/>
            </a:xfrm>
          </p:grpSpPr>
          <p:grpSp>
            <p:nvGrpSpPr>
              <p:cNvPr id="97" name="그룹 1017"/>
              <p:cNvGrpSpPr/>
              <p:nvPr/>
            </p:nvGrpSpPr>
            <p:grpSpPr>
              <a:xfrm>
                <a:off x="6479686" y="3456207"/>
                <a:ext cx="1429320" cy="714660"/>
                <a:chOff x="6479686" y="3456207"/>
                <a:chExt cx="1429320" cy="714660"/>
              </a:xfrm>
            </p:grpSpPr>
            <p:pic>
              <p:nvPicPr>
                <p:cNvPr id="99" name="Object 4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479686" y="3456207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98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73439" y="3575582"/>
                <a:ext cx="1641105" cy="552038"/>
              </a:xfrm>
              <a:prstGeom prst="rect">
                <a:avLst/>
              </a:prstGeom>
            </p:spPr>
          </p:pic>
        </p:grpSp>
        <p:grpSp>
          <p:nvGrpSpPr>
            <p:cNvPr id="21" name="그룹 1018"/>
            <p:cNvGrpSpPr/>
            <p:nvPr/>
          </p:nvGrpSpPr>
          <p:grpSpPr>
            <a:xfrm>
              <a:off x="6367210" y="4744152"/>
              <a:ext cx="1655952" cy="709694"/>
              <a:chOff x="6367210" y="4744152"/>
              <a:chExt cx="1655952" cy="709694"/>
            </a:xfrm>
          </p:grpSpPr>
          <p:grpSp>
            <p:nvGrpSpPr>
              <p:cNvPr id="94" name="그룹 1019"/>
              <p:cNvGrpSpPr/>
              <p:nvPr/>
            </p:nvGrpSpPr>
            <p:grpSpPr>
              <a:xfrm>
                <a:off x="6367210" y="4744152"/>
                <a:ext cx="1655952" cy="709694"/>
                <a:chOff x="6367210" y="4744152"/>
                <a:chExt cx="1655952" cy="709694"/>
              </a:xfrm>
            </p:grpSpPr>
            <p:pic>
              <p:nvPicPr>
                <p:cNvPr id="96" name="Object 5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367210" y="4744152"/>
                  <a:ext cx="1655952" cy="709694"/>
                </a:xfrm>
                <a:prstGeom prst="rect">
                  <a:avLst/>
                </a:prstGeom>
              </p:spPr>
            </p:pic>
          </p:grpSp>
          <p:pic>
            <p:nvPicPr>
              <p:cNvPr id="95" name="Object 5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377464" y="4861010"/>
                <a:ext cx="1496248" cy="543057"/>
              </a:xfrm>
              <a:prstGeom prst="rect">
                <a:avLst/>
              </a:prstGeom>
            </p:spPr>
          </p:pic>
        </p:grpSp>
        <p:grpSp>
          <p:nvGrpSpPr>
            <p:cNvPr id="22" name="그룹 1020"/>
            <p:cNvGrpSpPr/>
            <p:nvPr/>
          </p:nvGrpSpPr>
          <p:grpSpPr>
            <a:xfrm>
              <a:off x="6913166" y="5688085"/>
              <a:ext cx="573146" cy="88649"/>
              <a:chOff x="6913166" y="5688085"/>
              <a:chExt cx="573146" cy="88649"/>
            </a:xfrm>
          </p:grpSpPr>
          <p:pic>
            <p:nvPicPr>
              <p:cNvPr id="93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913166" y="5688085"/>
                <a:ext cx="573146" cy="88649"/>
              </a:xfrm>
              <a:prstGeom prst="rect">
                <a:avLst/>
              </a:prstGeom>
            </p:spPr>
          </p:pic>
        </p:grpSp>
        <p:grpSp>
          <p:nvGrpSpPr>
            <p:cNvPr id="23" name="그룹 1021"/>
            <p:cNvGrpSpPr/>
            <p:nvPr/>
          </p:nvGrpSpPr>
          <p:grpSpPr>
            <a:xfrm>
              <a:off x="6911590" y="6955176"/>
              <a:ext cx="573146" cy="88649"/>
              <a:chOff x="6911590" y="6955176"/>
              <a:chExt cx="573146" cy="88649"/>
            </a:xfrm>
          </p:grpSpPr>
          <p:pic>
            <p:nvPicPr>
              <p:cNvPr id="92" name="Object 6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911590" y="6955176"/>
                <a:ext cx="573146" cy="88649"/>
              </a:xfrm>
              <a:prstGeom prst="rect">
                <a:avLst/>
              </a:prstGeom>
            </p:spPr>
          </p:pic>
        </p:grpSp>
        <p:grpSp>
          <p:nvGrpSpPr>
            <p:cNvPr id="24" name="그룹 1022"/>
            <p:cNvGrpSpPr/>
            <p:nvPr/>
          </p:nvGrpSpPr>
          <p:grpSpPr>
            <a:xfrm>
              <a:off x="7957532" y="5056581"/>
              <a:ext cx="495779" cy="88649"/>
              <a:chOff x="7957532" y="5056581"/>
              <a:chExt cx="495779" cy="88649"/>
            </a:xfrm>
          </p:grpSpPr>
          <p:pic>
            <p:nvPicPr>
              <p:cNvPr id="91" name="Object 6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57532" y="5056581"/>
                <a:ext cx="495779" cy="88649"/>
              </a:xfrm>
              <a:prstGeom prst="rect">
                <a:avLst/>
              </a:prstGeom>
            </p:spPr>
          </p:pic>
        </p:grpSp>
        <p:grpSp>
          <p:nvGrpSpPr>
            <p:cNvPr id="25" name="그룹 1023"/>
            <p:cNvGrpSpPr/>
            <p:nvPr/>
          </p:nvGrpSpPr>
          <p:grpSpPr>
            <a:xfrm>
              <a:off x="7957532" y="6329645"/>
              <a:ext cx="495779" cy="88649"/>
              <a:chOff x="7957532" y="6329645"/>
              <a:chExt cx="495779" cy="88649"/>
            </a:xfrm>
          </p:grpSpPr>
          <p:pic>
            <p:nvPicPr>
              <p:cNvPr id="90" name="Object 6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57532" y="6329645"/>
                <a:ext cx="495779" cy="88649"/>
              </a:xfrm>
              <a:prstGeom prst="rect">
                <a:avLst/>
              </a:prstGeom>
            </p:spPr>
          </p:pic>
        </p:grpSp>
        <p:grpSp>
          <p:nvGrpSpPr>
            <p:cNvPr id="26" name="그룹 1024"/>
            <p:cNvGrpSpPr/>
            <p:nvPr/>
          </p:nvGrpSpPr>
          <p:grpSpPr>
            <a:xfrm>
              <a:off x="1534733" y="4413188"/>
              <a:ext cx="573343" cy="88649"/>
              <a:chOff x="1534733" y="4413188"/>
              <a:chExt cx="573343" cy="88649"/>
            </a:xfrm>
          </p:grpSpPr>
          <p:pic>
            <p:nvPicPr>
              <p:cNvPr id="89" name="Object 7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340000">
                <a:off x="1534733" y="4413188"/>
                <a:ext cx="573343" cy="88649"/>
              </a:xfrm>
              <a:prstGeom prst="rect">
                <a:avLst/>
              </a:prstGeom>
            </p:spPr>
          </p:pic>
        </p:grpSp>
        <p:grpSp>
          <p:nvGrpSpPr>
            <p:cNvPr id="27" name="그룹 1025"/>
            <p:cNvGrpSpPr/>
            <p:nvPr/>
          </p:nvGrpSpPr>
          <p:grpSpPr>
            <a:xfrm>
              <a:off x="4120072" y="5032643"/>
              <a:ext cx="1812411" cy="88649"/>
              <a:chOff x="4120072" y="5032643"/>
              <a:chExt cx="1812411" cy="88649"/>
            </a:xfrm>
          </p:grpSpPr>
          <p:pic>
            <p:nvPicPr>
              <p:cNvPr id="88" name="Object 7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4120072" y="5032643"/>
                <a:ext cx="1812411" cy="88649"/>
              </a:xfrm>
              <a:prstGeom prst="rect">
                <a:avLst/>
              </a:prstGeom>
            </p:spPr>
          </p:pic>
        </p:grpSp>
        <p:grpSp>
          <p:nvGrpSpPr>
            <p:cNvPr id="28" name="그룹 1026"/>
            <p:cNvGrpSpPr/>
            <p:nvPr/>
          </p:nvGrpSpPr>
          <p:grpSpPr>
            <a:xfrm>
              <a:off x="3653711" y="4455087"/>
              <a:ext cx="657094" cy="88649"/>
              <a:chOff x="3653711" y="4455087"/>
              <a:chExt cx="657094" cy="88649"/>
            </a:xfrm>
          </p:grpSpPr>
          <p:pic>
            <p:nvPicPr>
              <p:cNvPr id="87" name="Object 7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3653711" y="4455087"/>
                <a:ext cx="657094" cy="88649"/>
              </a:xfrm>
              <a:prstGeom prst="rect">
                <a:avLst/>
              </a:prstGeom>
            </p:spPr>
          </p:pic>
        </p:grpSp>
        <p:grpSp>
          <p:nvGrpSpPr>
            <p:cNvPr id="29" name="그룹 1027"/>
            <p:cNvGrpSpPr/>
            <p:nvPr/>
          </p:nvGrpSpPr>
          <p:grpSpPr>
            <a:xfrm>
              <a:off x="6373514" y="6019123"/>
              <a:ext cx="1655952" cy="709694"/>
              <a:chOff x="6373514" y="6019123"/>
              <a:chExt cx="1655952" cy="709694"/>
            </a:xfrm>
          </p:grpSpPr>
          <p:grpSp>
            <p:nvGrpSpPr>
              <p:cNvPr id="84" name="그룹 1028"/>
              <p:cNvGrpSpPr/>
              <p:nvPr/>
            </p:nvGrpSpPr>
            <p:grpSpPr>
              <a:xfrm>
                <a:off x="6373514" y="6019123"/>
                <a:ext cx="1655952" cy="709694"/>
                <a:chOff x="6373514" y="6019123"/>
                <a:chExt cx="1655952" cy="709694"/>
              </a:xfrm>
            </p:grpSpPr>
            <p:pic>
              <p:nvPicPr>
                <p:cNvPr id="86" name="Object 8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373514" y="6019123"/>
                  <a:ext cx="1655952" cy="709694"/>
                </a:xfrm>
                <a:prstGeom prst="rect">
                  <a:avLst/>
                </a:prstGeom>
              </p:spPr>
            </p:pic>
          </p:grpSp>
          <p:pic>
            <p:nvPicPr>
              <p:cNvPr id="85" name="Object 8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35844" y="6222610"/>
                <a:ext cx="1206810" cy="387543"/>
              </a:xfrm>
              <a:prstGeom prst="rect">
                <a:avLst/>
              </a:prstGeom>
            </p:spPr>
          </p:pic>
        </p:grpSp>
        <p:grpSp>
          <p:nvGrpSpPr>
            <p:cNvPr id="30" name="그룹 1029"/>
            <p:cNvGrpSpPr/>
            <p:nvPr/>
          </p:nvGrpSpPr>
          <p:grpSpPr>
            <a:xfrm>
              <a:off x="6480526" y="7286213"/>
              <a:ext cx="1429320" cy="714660"/>
              <a:chOff x="6480526" y="7286213"/>
              <a:chExt cx="1429320" cy="714660"/>
            </a:xfrm>
          </p:grpSpPr>
          <p:grpSp>
            <p:nvGrpSpPr>
              <p:cNvPr id="81" name="그룹 1030"/>
              <p:cNvGrpSpPr/>
              <p:nvPr/>
            </p:nvGrpSpPr>
            <p:grpSpPr>
              <a:xfrm>
                <a:off x="6480526" y="7286213"/>
                <a:ext cx="1429320" cy="714660"/>
                <a:chOff x="6480526" y="7286213"/>
                <a:chExt cx="1429320" cy="714660"/>
              </a:xfrm>
            </p:grpSpPr>
            <p:pic>
              <p:nvPicPr>
                <p:cNvPr id="83" name="Object 8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480526" y="7286213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28631" y="7361819"/>
                <a:ext cx="1239295" cy="675400"/>
              </a:xfrm>
              <a:prstGeom prst="rect">
                <a:avLst/>
              </a:prstGeom>
            </p:spPr>
          </p:pic>
        </p:grpSp>
        <p:pic>
          <p:nvPicPr>
            <p:cNvPr id="31" name="Object 9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34828" y="4624385"/>
              <a:ext cx="587638" cy="564295"/>
            </a:xfrm>
            <a:prstGeom prst="rect">
              <a:avLst/>
            </a:prstGeom>
          </p:spPr>
        </p:pic>
        <p:pic>
          <p:nvPicPr>
            <p:cNvPr id="32" name="Object 9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45334" y="5909859"/>
              <a:ext cx="587638" cy="564295"/>
            </a:xfrm>
            <a:prstGeom prst="rect">
              <a:avLst/>
            </a:prstGeom>
          </p:spPr>
        </p:pic>
        <p:pic>
          <p:nvPicPr>
            <p:cNvPr id="33" name="Object 9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33185" y="6760863"/>
              <a:ext cx="534305" cy="530200"/>
            </a:xfrm>
            <a:prstGeom prst="rect">
              <a:avLst/>
            </a:prstGeom>
          </p:spPr>
        </p:pic>
        <p:pic>
          <p:nvPicPr>
            <p:cNvPr id="34" name="Object 9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33185" y="5477874"/>
              <a:ext cx="534305" cy="530200"/>
            </a:xfrm>
            <a:prstGeom prst="rect">
              <a:avLst/>
            </a:prstGeom>
          </p:spPr>
        </p:pic>
        <p:pic>
          <p:nvPicPr>
            <p:cNvPr id="35" name="Object 9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87325" y="4829771"/>
              <a:ext cx="824210" cy="610410"/>
            </a:xfrm>
            <a:prstGeom prst="rect">
              <a:avLst/>
            </a:prstGeom>
          </p:spPr>
        </p:pic>
        <p:pic>
          <p:nvPicPr>
            <p:cNvPr id="36" name="Object 9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30370" y="6146704"/>
              <a:ext cx="1095819" cy="583629"/>
            </a:xfrm>
            <a:prstGeom prst="rect">
              <a:avLst/>
            </a:prstGeom>
          </p:spPr>
        </p:pic>
        <p:grpSp>
          <p:nvGrpSpPr>
            <p:cNvPr id="37" name="그룹 1031"/>
            <p:cNvGrpSpPr/>
            <p:nvPr/>
          </p:nvGrpSpPr>
          <p:grpSpPr>
            <a:xfrm>
              <a:off x="997359" y="4744152"/>
              <a:ext cx="1655952" cy="709694"/>
              <a:chOff x="997359" y="4744152"/>
              <a:chExt cx="1655952" cy="709694"/>
            </a:xfrm>
          </p:grpSpPr>
          <p:grpSp>
            <p:nvGrpSpPr>
              <p:cNvPr id="78" name="그룹 1032"/>
              <p:cNvGrpSpPr/>
              <p:nvPr/>
            </p:nvGrpSpPr>
            <p:grpSpPr>
              <a:xfrm>
                <a:off x="997359" y="4744152"/>
                <a:ext cx="1655952" cy="709694"/>
                <a:chOff x="997359" y="4744152"/>
                <a:chExt cx="1655952" cy="709694"/>
              </a:xfrm>
            </p:grpSpPr>
            <p:pic>
              <p:nvPicPr>
                <p:cNvPr id="80" name="Object 9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97359" y="4744152"/>
                  <a:ext cx="1655952" cy="709694"/>
                </a:xfrm>
                <a:prstGeom prst="rect">
                  <a:avLst/>
                </a:prstGeom>
              </p:spPr>
            </p:pic>
          </p:grpSp>
          <p:pic>
            <p:nvPicPr>
              <p:cNvPr id="79" name="Object 10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83061" y="4786789"/>
                <a:ext cx="1432924" cy="700181"/>
              </a:xfrm>
              <a:prstGeom prst="rect">
                <a:avLst/>
              </a:prstGeom>
            </p:spPr>
          </p:pic>
        </p:grpSp>
        <p:grpSp>
          <p:nvGrpSpPr>
            <p:cNvPr id="38" name="그룹 1033"/>
            <p:cNvGrpSpPr/>
            <p:nvPr/>
          </p:nvGrpSpPr>
          <p:grpSpPr>
            <a:xfrm>
              <a:off x="868762" y="5770385"/>
              <a:ext cx="1933331" cy="603584"/>
              <a:chOff x="868762" y="5770385"/>
              <a:chExt cx="1933331" cy="603584"/>
            </a:xfrm>
          </p:grpSpPr>
          <p:pic>
            <p:nvPicPr>
              <p:cNvPr id="77" name="Object 10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68762" y="5770385"/>
                <a:ext cx="1933331" cy="603584"/>
              </a:xfrm>
              <a:prstGeom prst="rect">
                <a:avLst/>
              </a:prstGeom>
            </p:spPr>
          </p:pic>
        </p:grpSp>
        <p:grpSp>
          <p:nvGrpSpPr>
            <p:cNvPr id="39" name="그룹 1034"/>
            <p:cNvGrpSpPr/>
            <p:nvPr/>
          </p:nvGrpSpPr>
          <p:grpSpPr>
            <a:xfrm>
              <a:off x="1618581" y="5603152"/>
              <a:ext cx="430298" cy="34278"/>
              <a:chOff x="1618581" y="5603152"/>
              <a:chExt cx="430298" cy="34278"/>
            </a:xfrm>
          </p:grpSpPr>
          <p:pic>
            <p:nvPicPr>
              <p:cNvPr id="76" name="Object 107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5340000">
                <a:off x="1618581" y="5603152"/>
                <a:ext cx="430298" cy="34278"/>
              </a:xfrm>
              <a:prstGeom prst="rect">
                <a:avLst/>
              </a:prstGeom>
            </p:spPr>
          </p:pic>
        </p:grpSp>
        <p:grpSp>
          <p:nvGrpSpPr>
            <p:cNvPr id="40" name="그룹 1035"/>
            <p:cNvGrpSpPr/>
            <p:nvPr/>
          </p:nvGrpSpPr>
          <p:grpSpPr>
            <a:xfrm>
              <a:off x="887145" y="6999501"/>
              <a:ext cx="1933331" cy="603584"/>
              <a:chOff x="887145" y="6999501"/>
              <a:chExt cx="1933331" cy="603584"/>
            </a:xfrm>
          </p:grpSpPr>
          <p:pic>
            <p:nvPicPr>
              <p:cNvPr id="75" name="Object 11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10800000">
                <a:off x="887145" y="6999501"/>
                <a:ext cx="1933331" cy="603584"/>
              </a:xfrm>
              <a:prstGeom prst="rect">
                <a:avLst/>
              </a:prstGeom>
            </p:spPr>
          </p:pic>
        </p:grpSp>
        <p:grpSp>
          <p:nvGrpSpPr>
            <p:cNvPr id="41" name="그룹 1036"/>
            <p:cNvGrpSpPr/>
            <p:nvPr/>
          </p:nvGrpSpPr>
          <p:grpSpPr>
            <a:xfrm>
              <a:off x="1229632" y="8182525"/>
              <a:ext cx="1258626" cy="34278"/>
              <a:chOff x="1229632" y="8182525"/>
              <a:chExt cx="1258626" cy="34278"/>
            </a:xfrm>
          </p:grpSpPr>
          <p:pic>
            <p:nvPicPr>
              <p:cNvPr id="74" name="Object 11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5400000">
                <a:off x="1229632" y="8182525"/>
                <a:ext cx="1258626" cy="34278"/>
              </a:xfrm>
              <a:prstGeom prst="rect">
                <a:avLst/>
              </a:prstGeom>
            </p:spPr>
          </p:pic>
        </p:grpSp>
        <p:grpSp>
          <p:nvGrpSpPr>
            <p:cNvPr id="42" name="그룹 1037"/>
            <p:cNvGrpSpPr/>
            <p:nvPr/>
          </p:nvGrpSpPr>
          <p:grpSpPr>
            <a:xfrm>
              <a:off x="1854136" y="8772020"/>
              <a:ext cx="1580231" cy="88649"/>
              <a:chOff x="1854136" y="8772020"/>
              <a:chExt cx="1580231" cy="88649"/>
            </a:xfrm>
          </p:grpSpPr>
          <p:pic>
            <p:nvPicPr>
              <p:cNvPr id="73" name="Object 11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854136" y="8772020"/>
                <a:ext cx="1580231" cy="88649"/>
              </a:xfrm>
              <a:prstGeom prst="rect">
                <a:avLst/>
              </a:prstGeom>
            </p:spPr>
          </p:pic>
        </p:grpSp>
        <p:grpSp>
          <p:nvGrpSpPr>
            <p:cNvPr id="43" name="그룹 1038"/>
            <p:cNvGrpSpPr/>
            <p:nvPr/>
          </p:nvGrpSpPr>
          <p:grpSpPr>
            <a:xfrm>
              <a:off x="6807094" y="8389173"/>
              <a:ext cx="810624" cy="34278"/>
              <a:chOff x="6807094" y="8389173"/>
              <a:chExt cx="810624" cy="34278"/>
            </a:xfrm>
          </p:grpSpPr>
          <p:pic>
            <p:nvPicPr>
              <p:cNvPr id="72" name="Object 11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6807094" y="8389173"/>
                <a:ext cx="810624" cy="34278"/>
              </a:xfrm>
              <a:prstGeom prst="rect">
                <a:avLst/>
              </a:prstGeom>
            </p:spPr>
          </p:pic>
        </p:grpSp>
        <p:grpSp>
          <p:nvGrpSpPr>
            <p:cNvPr id="44" name="그룹 1039"/>
            <p:cNvGrpSpPr/>
            <p:nvPr/>
          </p:nvGrpSpPr>
          <p:grpSpPr>
            <a:xfrm>
              <a:off x="5568673" y="8768080"/>
              <a:ext cx="1659603" cy="88649"/>
              <a:chOff x="5568673" y="8768080"/>
              <a:chExt cx="1659603" cy="88649"/>
            </a:xfrm>
          </p:grpSpPr>
          <p:pic>
            <p:nvPicPr>
              <p:cNvPr id="71" name="Object 12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10800000">
                <a:off x="5568673" y="8768080"/>
                <a:ext cx="1659603" cy="88649"/>
              </a:xfrm>
              <a:prstGeom prst="rect">
                <a:avLst/>
              </a:prstGeom>
            </p:spPr>
          </p:pic>
        </p:grpSp>
        <p:grpSp>
          <p:nvGrpSpPr>
            <p:cNvPr id="45" name="그룹 1040"/>
            <p:cNvGrpSpPr/>
            <p:nvPr/>
          </p:nvGrpSpPr>
          <p:grpSpPr>
            <a:xfrm>
              <a:off x="2528241" y="6947064"/>
              <a:ext cx="2944074" cy="88649"/>
              <a:chOff x="2528241" y="6947064"/>
              <a:chExt cx="2944074" cy="88649"/>
            </a:xfrm>
          </p:grpSpPr>
          <p:pic>
            <p:nvPicPr>
              <p:cNvPr id="70" name="Object 12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340000">
                <a:off x="2528241" y="6947064"/>
                <a:ext cx="2944074" cy="88649"/>
              </a:xfrm>
              <a:prstGeom prst="rect">
                <a:avLst/>
              </a:prstGeom>
            </p:spPr>
          </p:pic>
        </p:grpSp>
        <p:grpSp>
          <p:nvGrpSpPr>
            <p:cNvPr id="46" name="그룹 1041"/>
            <p:cNvGrpSpPr/>
            <p:nvPr/>
          </p:nvGrpSpPr>
          <p:grpSpPr>
            <a:xfrm>
              <a:off x="4153502" y="7525950"/>
              <a:ext cx="1744088" cy="88649"/>
              <a:chOff x="4153502" y="7525950"/>
              <a:chExt cx="1744088" cy="88649"/>
            </a:xfrm>
          </p:grpSpPr>
          <p:pic>
            <p:nvPicPr>
              <p:cNvPr id="69" name="Object 12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4153502" y="7525950"/>
                <a:ext cx="1744088" cy="88649"/>
              </a:xfrm>
              <a:prstGeom prst="rect">
                <a:avLst/>
              </a:prstGeom>
            </p:spPr>
          </p:pic>
        </p:grpSp>
        <p:pic>
          <p:nvPicPr>
            <p:cNvPr id="47" name="Object 13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5653" y="5866580"/>
              <a:ext cx="534305" cy="530200"/>
            </a:xfrm>
            <a:prstGeom prst="rect">
              <a:avLst/>
            </a:prstGeom>
          </p:spPr>
        </p:pic>
        <p:grpSp>
          <p:nvGrpSpPr>
            <p:cNvPr id="48" name="그룹 1043"/>
            <p:cNvGrpSpPr/>
            <p:nvPr/>
          </p:nvGrpSpPr>
          <p:grpSpPr>
            <a:xfrm>
              <a:off x="2068565" y="6355458"/>
              <a:ext cx="1429320" cy="714660"/>
              <a:chOff x="2068565" y="6355458"/>
              <a:chExt cx="1429320" cy="714660"/>
            </a:xfrm>
          </p:grpSpPr>
          <p:grpSp>
            <p:nvGrpSpPr>
              <p:cNvPr id="66" name="그룹 1044"/>
              <p:cNvGrpSpPr/>
              <p:nvPr/>
            </p:nvGrpSpPr>
            <p:grpSpPr>
              <a:xfrm>
                <a:off x="2068565" y="6355458"/>
                <a:ext cx="1429320" cy="714660"/>
                <a:chOff x="2068565" y="6355458"/>
                <a:chExt cx="1429320" cy="714660"/>
              </a:xfrm>
            </p:grpSpPr>
            <p:pic>
              <p:nvPicPr>
                <p:cNvPr id="68" name="Object 13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068565" y="6355458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13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193041" y="6431095"/>
                <a:ext cx="1262838" cy="637190"/>
              </a:xfrm>
              <a:prstGeom prst="rect">
                <a:avLst/>
              </a:prstGeom>
            </p:spPr>
          </p:pic>
        </p:grpSp>
        <p:grpSp>
          <p:nvGrpSpPr>
            <p:cNvPr id="49" name="그룹 1045"/>
            <p:cNvGrpSpPr/>
            <p:nvPr/>
          </p:nvGrpSpPr>
          <p:grpSpPr>
            <a:xfrm>
              <a:off x="141510" y="6355458"/>
              <a:ext cx="1429320" cy="714660"/>
              <a:chOff x="141510" y="6355458"/>
              <a:chExt cx="1429320" cy="714660"/>
            </a:xfrm>
          </p:grpSpPr>
          <p:grpSp>
            <p:nvGrpSpPr>
              <p:cNvPr id="63" name="그룹 1046"/>
              <p:cNvGrpSpPr/>
              <p:nvPr/>
            </p:nvGrpSpPr>
            <p:grpSpPr>
              <a:xfrm>
                <a:off x="141510" y="6355458"/>
                <a:ext cx="1429320" cy="714660"/>
                <a:chOff x="141510" y="6355458"/>
                <a:chExt cx="1429320" cy="714660"/>
              </a:xfrm>
            </p:grpSpPr>
            <p:pic>
              <p:nvPicPr>
                <p:cNvPr id="65" name="Object 14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1510" y="6355458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14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265986" y="6431095"/>
                <a:ext cx="1262838" cy="637190"/>
              </a:xfrm>
              <a:prstGeom prst="rect">
                <a:avLst/>
              </a:prstGeom>
            </p:spPr>
          </p:pic>
        </p:grpSp>
        <p:pic>
          <p:nvPicPr>
            <p:cNvPr id="50" name="Object 14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85224" y="5866580"/>
              <a:ext cx="581848" cy="530200"/>
            </a:xfrm>
            <a:prstGeom prst="rect">
              <a:avLst/>
            </a:prstGeom>
          </p:spPr>
        </p:pic>
        <p:grpSp>
          <p:nvGrpSpPr>
            <p:cNvPr id="51" name="그룹 1047"/>
            <p:cNvGrpSpPr/>
            <p:nvPr/>
          </p:nvGrpSpPr>
          <p:grpSpPr>
            <a:xfrm>
              <a:off x="3434361" y="8461198"/>
              <a:ext cx="2134343" cy="716579"/>
              <a:chOff x="3434361" y="8461198"/>
              <a:chExt cx="2134343" cy="716579"/>
            </a:xfrm>
          </p:grpSpPr>
          <p:grpSp>
            <p:nvGrpSpPr>
              <p:cNvPr id="60" name="그룹 1048"/>
              <p:cNvGrpSpPr/>
              <p:nvPr/>
            </p:nvGrpSpPr>
            <p:grpSpPr>
              <a:xfrm>
                <a:off x="3434361" y="8461198"/>
                <a:ext cx="2134343" cy="716579"/>
                <a:chOff x="3434361" y="8461198"/>
                <a:chExt cx="2134343" cy="716579"/>
              </a:xfrm>
            </p:grpSpPr>
            <p:pic>
              <p:nvPicPr>
                <p:cNvPr id="62" name="Object 149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3434361" y="8461198"/>
                  <a:ext cx="2134343" cy="716579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15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502864" y="8552978"/>
                <a:ext cx="1993486" cy="700724"/>
              </a:xfrm>
              <a:prstGeom prst="rect">
                <a:avLst/>
              </a:prstGeom>
            </p:spPr>
          </p:pic>
        </p:grpSp>
        <p:grpSp>
          <p:nvGrpSpPr>
            <p:cNvPr id="52" name="그룹 1049"/>
            <p:cNvGrpSpPr/>
            <p:nvPr/>
          </p:nvGrpSpPr>
          <p:grpSpPr>
            <a:xfrm>
              <a:off x="3266217" y="4827956"/>
              <a:ext cx="1429320" cy="714660"/>
              <a:chOff x="3266217" y="4827956"/>
              <a:chExt cx="1429320" cy="714660"/>
            </a:xfrm>
          </p:grpSpPr>
          <p:grpSp>
            <p:nvGrpSpPr>
              <p:cNvPr id="57" name="그룹 1050"/>
              <p:cNvGrpSpPr/>
              <p:nvPr/>
            </p:nvGrpSpPr>
            <p:grpSpPr>
              <a:xfrm>
                <a:off x="3266217" y="4827956"/>
                <a:ext cx="1429320" cy="714660"/>
                <a:chOff x="3266217" y="4827956"/>
                <a:chExt cx="1429320" cy="714660"/>
              </a:xfrm>
            </p:grpSpPr>
            <p:pic>
              <p:nvPicPr>
                <p:cNvPr id="59" name="Object 15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266217" y="4827956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157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3383932" y="4878161"/>
                <a:ext cx="1282095" cy="729705"/>
              </a:xfrm>
              <a:prstGeom prst="rect">
                <a:avLst/>
              </a:prstGeom>
            </p:spPr>
          </p:pic>
        </p:grpSp>
        <p:grpSp>
          <p:nvGrpSpPr>
            <p:cNvPr id="53" name="그룹 1051"/>
            <p:cNvGrpSpPr/>
            <p:nvPr/>
          </p:nvGrpSpPr>
          <p:grpSpPr>
            <a:xfrm>
              <a:off x="4710283" y="6008616"/>
              <a:ext cx="1429320" cy="714660"/>
              <a:chOff x="4710283" y="6008616"/>
              <a:chExt cx="1429320" cy="714660"/>
            </a:xfrm>
          </p:grpSpPr>
          <p:grpSp>
            <p:nvGrpSpPr>
              <p:cNvPr id="54" name="그룹 1052"/>
              <p:cNvGrpSpPr/>
              <p:nvPr/>
            </p:nvGrpSpPr>
            <p:grpSpPr>
              <a:xfrm>
                <a:off x="4710283" y="6008616"/>
                <a:ext cx="1429320" cy="714660"/>
                <a:chOff x="4710283" y="6008616"/>
                <a:chExt cx="1429320" cy="714660"/>
              </a:xfrm>
            </p:grpSpPr>
            <p:pic>
              <p:nvPicPr>
                <p:cNvPr id="56" name="Object 16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710283" y="6008616"/>
                  <a:ext cx="1429320" cy="714660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16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4754702" y="6084253"/>
                <a:ext cx="1336581" cy="637190"/>
              </a:xfrm>
              <a:prstGeom prst="rect">
                <a:avLst/>
              </a:prstGeom>
            </p:spPr>
          </p:pic>
        </p:grpSp>
      </p:grpSp>
      <p:grpSp>
        <p:nvGrpSpPr>
          <p:cNvPr id="119" name="그룹 1042"/>
          <p:cNvGrpSpPr/>
          <p:nvPr/>
        </p:nvGrpSpPr>
        <p:grpSpPr>
          <a:xfrm>
            <a:off x="5999499" y="814415"/>
            <a:ext cx="6014835" cy="4075946"/>
            <a:chOff x="9236152" y="175304"/>
            <a:chExt cx="9049563" cy="6044689"/>
          </a:xfrm>
        </p:grpSpPr>
        <p:pic>
          <p:nvPicPr>
            <p:cNvPr id="120" name="Object 13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236152" y="175304"/>
              <a:ext cx="9049563" cy="604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73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3672141" y="779978"/>
            <a:ext cx="8134577" cy="3681383"/>
            <a:chOff x="6473193" y="426628"/>
            <a:chExt cx="11510700" cy="6259055"/>
          </a:xfrm>
        </p:grpSpPr>
        <p:grpSp>
          <p:nvGrpSpPr>
            <p:cNvPr id="45" name="그룹 1005"/>
            <p:cNvGrpSpPr/>
            <p:nvPr/>
          </p:nvGrpSpPr>
          <p:grpSpPr>
            <a:xfrm>
              <a:off x="6473193" y="426628"/>
              <a:ext cx="11510700" cy="6192387"/>
              <a:chOff x="6473193" y="426628"/>
              <a:chExt cx="11510700" cy="6192387"/>
            </a:xfrm>
          </p:grpSpPr>
          <p:pic>
            <p:nvPicPr>
              <p:cNvPr id="48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73193" y="426628"/>
                <a:ext cx="11510700" cy="6192387"/>
              </a:xfrm>
              <a:prstGeom prst="rect">
                <a:avLst/>
              </a:prstGeom>
            </p:spPr>
          </p:pic>
        </p:grpSp>
        <p:grpSp>
          <p:nvGrpSpPr>
            <p:cNvPr id="46" name="그룹 1014"/>
            <p:cNvGrpSpPr/>
            <p:nvPr/>
          </p:nvGrpSpPr>
          <p:grpSpPr>
            <a:xfrm>
              <a:off x="6501764" y="5209524"/>
              <a:ext cx="6886610" cy="1476159"/>
              <a:chOff x="6501764" y="5209524"/>
              <a:chExt cx="6886610" cy="1476159"/>
            </a:xfrm>
          </p:grpSpPr>
          <p:pic>
            <p:nvPicPr>
              <p:cNvPr id="47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01764" y="5209524"/>
                <a:ext cx="6886610" cy="1476159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54544"/>
            <a:ext cx="1293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ADMIN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238314" y="779978"/>
            <a:ext cx="42498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 슬라이더 사진 변경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362" y="1684413"/>
            <a:ext cx="2380824" cy="4616910"/>
            <a:chOff x="1520677" y="1091010"/>
            <a:chExt cx="4733468" cy="8656699"/>
          </a:xfrm>
        </p:grpSpPr>
        <p:grpSp>
          <p:nvGrpSpPr>
            <p:cNvPr id="17" name="그룹 1001"/>
            <p:cNvGrpSpPr/>
            <p:nvPr/>
          </p:nvGrpSpPr>
          <p:grpSpPr>
            <a:xfrm>
              <a:off x="2806743" y="2742638"/>
              <a:ext cx="1001195" cy="88649"/>
              <a:chOff x="2806743" y="2742638"/>
              <a:chExt cx="1001195" cy="88649"/>
            </a:xfrm>
          </p:grpSpPr>
          <p:pic>
            <p:nvPicPr>
              <p:cNvPr id="43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340000">
                <a:off x="2806743" y="2742638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18" name="그룹 1002"/>
            <p:cNvGrpSpPr/>
            <p:nvPr/>
          </p:nvGrpSpPr>
          <p:grpSpPr>
            <a:xfrm>
              <a:off x="2737632" y="5428234"/>
              <a:ext cx="1160956" cy="88649"/>
              <a:chOff x="2737632" y="5428234"/>
              <a:chExt cx="1160956" cy="88649"/>
            </a:xfrm>
          </p:grpSpPr>
          <p:pic>
            <p:nvPicPr>
              <p:cNvPr id="42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737632" y="5428234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20" name="그룹 1003"/>
            <p:cNvGrpSpPr/>
            <p:nvPr/>
          </p:nvGrpSpPr>
          <p:grpSpPr>
            <a:xfrm>
              <a:off x="4918327" y="4104882"/>
              <a:ext cx="1335818" cy="2710839"/>
              <a:chOff x="4918327" y="4104882"/>
              <a:chExt cx="1335818" cy="2710839"/>
            </a:xfrm>
          </p:grpSpPr>
          <p:pic>
            <p:nvPicPr>
              <p:cNvPr id="41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4918327" y="4104882"/>
                <a:ext cx="1335818" cy="2710839"/>
              </a:xfrm>
              <a:prstGeom prst="rect">
                <a:avLst/>
              </a:prstGeom>
            </p:spPr>
          </p:pic>
        </p:grpSp>
        <p:grpSp>
          <p:nvGrpSpPr>
            <p:cNvPr id="21" name="그룹 1004"/>
            <p:cNvGrpSpPr/>
            <p:nvPr/>
          </p:nvGrpSpPr>
          <p:grpSpPr>
            <a:xfrm>
              <a:off x="2804835" y="7993749"/>
              <a:ext cx="1027863" cy="88649"/>
              <a:chOff x="2804835" y="7993749"/>
              <a:chExt cx="1027863" cy="88649"/>
            </a:xfrm>
          </p:grpSpPr>
          <p:pic>
            <p:nvPicPr>
              <p:cNvPr id="40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2804835" y="7993749"/>
                <a:ext cx="1027863" cy="88649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1520677" y="1091010"/>
              <a:ext cx="3560507" cy="1195397"/>
              <a:chOff x="1520677" y="1091010"/>
              <a:chExt cx="3560507" cy="1195397"/>
            </a:xfrm>
          </p:grpSpPr>
          <p:grpSp>
            <p:nvGrpSpPr>
              <p:cNvPr id="37" name="그룹 1007"/>
              <p:cNvGrpSpPr/>
              <p:nvPr/>
            </p:nvGrpSpPr>
            <p:grpSpPr>
              <a:xfrm>
                <a:off x="1520677" y="1091010"/>
                <a:ext cx="3560507" cy="1195397"/>
                <a:chOff x="1520677" y="1091010"/>
                <a:chExt cx="3560507" cy="1195397"/>
              </a:xfrm>
            </p:grpSpPr>
            <p:pic>
              <p:nvPicPr>
                <p:cNvPr id="3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20677" y="1091010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20711" y="986396"/>
                <a:ext cx="3187410" cy="1567190"/>
              </a:xfrm>
              <a:prstGeom prst="rect">
                <a:avLst/>
              </a:prstGeom>
            </p:spPr>
          </p:pic>
        </p:grpSp>
        <p:grpSp>
          <p:nvGrpSpPr>
            <p:cNvPr id="23" name="그룹 1008"/>
            <p:cNvGrpSpPr/>
            <p:nvPr/>
          </p:nvGrpSpPr>
          <p:grpSpPr>
            <a:xfrm>
              <a:off x="1709172" y="3287519"/>
              <a:ext cx="3209155" cy="1604577"/>
              <a:chOff x="1709172" y="3287519"/>
              <a:chExt cx="3209155" cy="1604577"/>
            </a:xfrm>
          </p:grpSpPr>
          <p:grpSp>
            <p:nvGrpSpPr>
              <p:cNvPr id="34" name="그룹 1009"/>
              <p:cNvGrpSpPr/>
              <p:nvPr/>
            </p:nvGrpSpPr>
            <p:grpSpPr>
              <a:xfrm>
                <a:off x="1709172" y="3287519"/>
                <a:ext cx="3209155" cy="1604577"/>
                <a:chOff x="1709172" y="3287519"/>
                <a:chExt cx="3209155" cy="1604577"/>
              </a:xfrm>
            </p:grpSpPr>
            <p:pic>
              <p:nvPicPr>
                <p:cNvPr id="36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09172" y="3287519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87396" y="3412375"/>
                <a:ext cx="2882581" cy="1618590"/>
              </a:xfrm>
              <a:prstGeom prst="rect">
                <a:avLst/>
              </a:prstGeom>
            </p:spPr>
          </p:pic>
        </p:grpSp>
        <p:grpSp>
          <p:nvGrpSpPr>
            <p:cNvPr id="24" name="그룹 1010"/>
            <p:cNvGrpSpPr/>
            <p:nvPr/>
          </p:nvGrpSpPr>
          <p:grpSpPr>
            <a:xfrm>
              <a:off x="1606121" y="6053010"/>
              <a:ext cx="3432698" cy="1471156"/>
              <a:chOff x="1606121" y="6053010"/>
              <a:chExt cx="3432698" cy="1471156"/>
            </a:xfrm>
          </p:grpSpPr>
          <p:grpSp>
            <p:nvGrpSpPr>
              <p:cNvPr id="31" name="그룹 1011"/>
              <p:cNvGrpSpPr/>
              <p:nvPr/>
            </p:nvGrpSpPr>
            <p:grpSpPr>
              <a:xfrm>
                <a:off x="1606121" y="6053010"/>
                <a:ext cx="3432698" cy="1471156"/>
                <a:chOff x="1606121" y="6053010"/>
                <a:chExt cx="3432698" cy="1471156"/>
              </a:xfrm>
            </p:grpSpPr>
            <p:pic>
              <p:nvPicPr>
                <p:cNvPr id="33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606121" y="6053010"/>
                  <a:ext cx="3432698" cy="1471156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33409" y="6378847"/>
                <a:ext cx="2740371" cy="1110543"/>
              </a:xfrm>
              <a:prstGeom prst="rect">
                <a:avLst/>
              </a:prstGeom>
            </p:spPr>
          </p:pic>
        </p:grpSp>
        <p:pic>
          <p:nvPicPr>
            <p:cNvPr id="2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2467" y="7514356"/>
              <a:ext cx="1445610" cy="771162"/>
            </a:xfrm>
            <a:prstGeom prst="rect">
              <a:avLst/>
            </a:prstGeom>
          </p:spPr>
        </p:pic>
        <p:pic>
          <p:nvPicPr>
            <p:cNvPr id="2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9864" y="6009584"/>
              <a:ext cx="1898381" cy="771162"/>
            </a:xfrm>
            <a:prstGeom prst="rect">
              <a:avLst/>
            </a:prstGeom>
          </p:spPr>
        </p:pic>
        <p:grpSp>
          <p:nvGrpSpPr>
            <p:cNvPr id="27" name="그룹 1012"/>
            <p:cNvGrpSpPr/>
            <p:nvPr/>
          </p:nvGrpSpPr>
          <p:grpSpPr>
            <a:xfrm>
              <a:off x="1527087" y="8552312"/>
              <a:ext cx="3560507" cy="1195397"/>
              <a:chOff x="1527087" y="8552312"/>
              <a:chExt cx="3560507" cy="1195397"/>
            </a:xfrm>
          </p:grpSpPr>
          <p:grpSp>
            <p:nvGrpSpPr>
              <p:cNvPr id="28" name="그룹 1013"/>
              <p:cNvGrpSpPr/>
              <p:nvPr/>
            </p:nvGrpSpPr>
            <p:grpSpPr>
              <a:xfrm>
                <a:off x="1527087" y="8552312"/>
                <a:ext cx="3560507" cy="1195397"/>
                <a:chOff x="1527087" y="8552312"/>
                <a:chExt cx="3560507" cy="1195397"/>
              </a:xfrm>
            </p:grpSpPr>
            <p:pic>
              <p:nvPicPr>
                <p:cNvPr id="30" name="Object 3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27087" y="8552312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27121" y="8702459"/>
                <a:ext cx="3577819" cy="1160048"/>
              </a:xfrm>
              <a:prstGeom prst="rect">
                <a:avLst/>
              </a:prstGeom>
            </p:spPr>
          </p:pic>
        </p:grpSp>
      </p:grpSp>
      <p:pic>
        <p:nvPicPr>
          <p:cNvPr id="49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19570" y="4586631"/>
            <a:ext cx="5050249" cy="18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3894693" y="1059637"/>
            <a:ext cx="7393991" cy="4161043"/>
            <a:chOff x="6473193" y="426628"/>
            <a:chExt cx="11510700" cy="6192387"/>
          </a:xfrm>
        </p:grpSpPr>
        <p:grpSp>
          <p:nvGrpSpPr>
            <p:cNvPr id="51" name="그룹 1004"/>
            <p:cNvGrpSpPr/>
            <p:nvPr/>
          </p:nvGrpSpPr>
          <p:grpSpPr>
            <a:xfrm>
              <a:off x="6473193" y="426628"/>
              <a:ext cx="11510700" cy="6192387"/>
              <a:chOff x="6473193" y="426628"/>
              <a:chExt cx="11510700" cy="6192387"/>
            </a:xfrm>
          </p:grpSpPr>
          <p:pic>
            <p:nvPicPr>
              <p:cNvPr id="54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73193" y="426628"/>
                <a:ext cx="11510700" cy="6192387"/>
              </a:xfrm>
              <a:prstGeom prst="rect">
                <a:avLst/>
              </a:prstGeom>
            </p:spPr>
          </p:pic>
        </p:grpSp>
        <p:grpSp>
          <p:nvGrpSpPr>
            <p:cNvPr id="52" name="그룹 1011"/>
            <p:cNvGrpSpPr/>
            <p:nvPr/>
          </p:nvGrpSpPr>
          <p:grpSpPr>
            <a:xfrm>
              <a:off x="6501764" y="1091010"/>
              <a:ext cx="10571122" cy="4222887"/>
              <a:chOff x="6501764" y="1091010"/>
              <a:chExt cx="10571122" cy="4222887"/>
            </a:xfrm>
          </p:grpSpPr>
          <p:pic>
            <p:nvPicPr>
              <p:cNvPr id="53" name="Object 3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01764" y="1091010"/>
                <a:ext cx="10571122" cy="4222887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54544"/>
            <a:ext cx="1293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ADMIN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238314" y="779978"/>
            <a:ext cx="42498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 슬라이더 사진 변경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055780" y="1459536"/>
            <a:ext cx="1920791" cy="5016077"/>
            <a:chOff x="1520677" y="1091010"/>
            <a:chExt cx="3566917" cy="8656699"/>
          </a:xfrm>
        </p:grpSpPr>
        <p:grpSp>
          <p:nvGrpSpPr>
            <p:cNvPr id="56" name="그룹 1001"/>
            <p:cNvGrpSpPr/>
            <p:nvPr/>
          </p:nvGrpSpPr>
          <p:grpSpPr>
            <a:xfrm>
              <a:off x="2806743" y="2742638"/>
              <a:ext cx="1001195" cy="88649"/>
              <a:chOff x="2806743" y="2742638"/>
              <a:chExt cx="1001195" cy="88649"/>
            </a:xfrm>
          </p:grpSpPr>
          <p:pic>
            <p:nvPicPr>
              <p:cNvPr id="77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340000">
                <a:off x="2806743" y="2742638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57" name="그룹 1002"/>
            <p:cNvGrpSpPr/>
            <p:nvPr/>
          </p:nvGrpSpPr>
          <p:grpSpPr>
            <a:xfrm>
              <a:off x="2737632" y="5428234"/>
              <a:ext cx="1160956" cy="88649"/>
              <a:chOff x="2737632" y="5428234"/>
              <a:chExt cx="1160956" cy="88649"/>
            </a:xfrm>
          </p:grpSpPr>
          <p:pic>
            <p:nvPicPr>
              <p:cNvPr id="7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737632" y="5428234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58" name="그룹 1003"/>
            <p:cNvGrpSpPr/>
            <p:nvPr/>
          </p:nvGrpSpPr>
          <p:grpSpPr>
            <a:xfrm>
              <a:off x="2804835" y="7993749"/>
              <a:ext cx="1027863" cy="88649"/>
              <a:chOff x="2804835" y="7993749"/>
              <a:chExt cx="1027863" cy="88649"/>
            </a:xfrm>
          </p:grpSpPr>
          <p:pic>
            <p:nvPicPr>
              <p:cNvPr id="75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2804835" y="7993749"/>
                <a:ext cx="1027863" cy="88649"/>
              </a:xfrm>
              <a:prstGeom prst="rect">
                <a:avLst/>
              </a:prstGeom>
            </p:spPr>
          </p:pic>
        </p:grpSp>
        <p:grpSp>
          <p:nvGrpSpPr>
            <p:cNvPr id="59" name="그룹 1005"/>
            <p:cNvGrpSpPr/>
            <p:nvPr/>
          </p:nvGrpSpPr>
          <p:grpSpPr>
            <a:xfrm>
              <a:off x="1520677" y="1091010"/>
              <a:ext cx="3560507" cy="1195397"/>
              <a:chOff x="1520677" y="1091010"/>
              <a:chExt cx="3560507" cy="1195397"/>
            </a:xfrm>
          </p:grpSpPr>
          <p:grpSp>
            <p:nvGrpSpPr>
              <p:cNvPr id="72" name="그룹 1006"/>
              <p:cNvGrpSpPr/>
              <p:nvPr/>
            </p:nvGrpSpPr>
            <p:grpSpPr>
              <a:xfrm>
                <a:off x="1520677" y="1091010"/>
                <a:ext cx="3560507" cy="1195397"/>
                <a:chOff x="1520677" y="1091010"/>
                <a:chExt cx="3560507" cy="1195397"/>
              </a:xfrm>
            </p:grpSpPr>
            <p:pic>
              <p:nvPicPr>
                <p:cNvPr id="74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20677" y="1091010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73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20711" y="986396"/>
                <a:ext cx="3187410" cy="1671952"/>
              </a:xfrm>
              <a:prstGeom prst="rect">
                <a:avLst/>
              </a:prstGeom>
            </p:spPr>
          </p:pic>
        </p:grpSp>
        <p:grpSp>
          <p:nvGrpSpPr>
            <p:cNvPr id="60" name="그룹 1007"/>
            <p:cNvGrpSpPr/>
            <p:nvPr/>
          </p:nvGrpSpPr>
          <p:grpSpPr>
            <a:xfrm>
              <a:off x="1709172" y="3287519"/>
              <a:ext cx="3209155" cy="1604577"/>
              <a:chOff x="1709172" y="3287519"/>
              <a:chExt cx="3209155" cy="1604577"/>
            </a:xfrm>
          </p:grpSpPr>
          <p:grpSp>
            <p:nvGrpSpPr>
              <p:cNvPr id="69" name="그룹 1008"/>
              <p:cNvGrpSpPr/>
              <p:nvPr/>
            </p:nvGrpSpPr>
            <p:grpSpPr>
              <a:xfrm>
                <a:off x="1709172" y="3287519"/>
                <a:ext cx="3209155" cy="1604577"/>
                <a:chOff x="1709172" y="3287519"/>
                <a:chExt cx="3209155" cy="1604577"/>
              </a:xfrm>
            </p:grpSpPr>
            <p:pic>
              <p:nvPicPr>
                <p:cNvPr id="71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09172" y="3287519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22196" y="3381185"/>
                <a:ext cx="2810429" cy="1657257"/>
              </a:xfrm>
              <a:prstGeom prst="rect">
                <a:avLst/>
              </a:prstGeom>
            </p:spPr>
          </p:pic>
        </p:grpSp>
        <p:grpSp>
          <p:nvGrpSpPr>
            <p:cNvPr id="61" name="그룹 1009"/>
            <p:cNvGrpSpPr/>
            <p:nvPr/>
          </p:nvGrpSpPr>
          <p:grpSpPr>
            <a:xfrm>
              <a:off x="1527087" y="8552312"/>
              <a:ext cx="3560507" cy="1195397"/>
              <a:chOff x="1527087" y="8552312"/>
              <a:chExt cx="3560507" cy="1195397"/>
            </a:xfrm>
          </p:grpSpPr>
          <p:grpSp>
            <p:nvGrpSpPr>
              <p:cNvPr id="66" name="그룹 1010"/>
              <p:cNvGrpSpPr/>
              <p:nvPr/>
            </p:nvGrpSpPr>
            <p:grpSpPr>
              <a:xfrm>
                <a:off x="1527087" y="8552312"/>
                <a:ext cx="3560507" cy="1195397"/>
                <a:chOff x="1527087" y="8552312"/>
                <a:chExt cx="3560507" cy="1195397"/>
              </a:xfrm>
            </p:grpSpPr>
            <p:pic>
              <p:nvPicPr>
                <p:cNvPr id="6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27087" y="8552312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42378" y="8466758"/>
                <a:ext cx="3162790" cy="1508390"/>
              </a:xfrm>
              <a:prstGeom prst="rect">
                <a:avLst/>
              </a:prstGeom>
            </p:spPr>
          </p:pic>
        </p:grpSp>
        <p:grpSp>
          <p:nvGrpSpPr>
            <p:cNvPr id="62" name="그룹 1012"/>
            <p:cNvGrpSpPr/>
            <p:nvPr/>
          </p:nvGrpSpPr>
          <p:grpSpPr>
            <a:xfrm>
              <a:off x="1762216" y="5919584"/>
              <a:ext cx="3209155" cy="1604577"/>
              <a:chOff x="1762216" y="5919584"/>
              <a:chExt cx="3209155" cy="1604577"/>
            </a:xfrm>
          </p:grpSpPr>
          <p:grpSp>
            <p:nvGrpSpPr>
              <p:cNvPr id="63" name="그룹 1013"/>
              <p:cNvGrpSpPr/>
              <p:nvPr/>
            </p:nvGrpSpPr>
            <p:grpSpPr>
              <a:xfrm>
                <a:off x="1762216" y="5919584"/>
                <a:ext cx="3209155" cy="1604577"/>
                <a:chOff x="1762216" y="5919584"/>
                <a:chExt cx="3209155" cy="1604577"/>
              </a:xfrm>
            </p:grpSpPr>
            <p:pic>
              <p:nvPicPr>
                <p:cNvPr id="65" name="Object 3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62216" y="5919584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75241" y="6101797"/>
                <a:ext cx="2839000" cy="14801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7101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63318"/>
            <a:ext cx="12282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MEMO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82886" y="1114390"/>
            <a:ext cx="2909456" cy="5218348"/>
            <a:chOff x="1520677" y="1091010"/>
            <a:chExt cx="4733468" cy="8656699"/>
          </a:xfrm>
        </p:grpSpPr>
        <p:grpSp>
          <p:nvGrpSpPr>
            <p:cNvPr id="7" name="그룹 1003"/>
            <p:cNvGrpSpPr/>
            <p:nvPr/>
          </p:nvGrpSpPr>
          <p:grpSpPr>
            <a:xfrm>
              <a:off x="2806743" y="2742638"/>
              <a:ext cx="1001195" cy="88649"/>
              <a:chOff x="2806743" y="2742638"/>
              <a:chExt cx="1001195" cy="88649"/>
            </a:xfrm>
          </p:grpSpPr>
          <p:pic>
            <p:nvPicPr>
              <p:cNvPr id="34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340000">
                <a:off x="2806743" y="2742638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8" name="그룹 1004"/>
            <p:cNvGrpSpPr/>
            <p:nvPr/>
          </p:nvGrpSpPr>
          <p:grpSpPr>
            <a:xfrm>
              <a:off x="2737632" y="5428234"/>
              <a:ext cx="1160956" cy="88649"/>
              <a:chOff x="2737632" y="5428234"/>
              <a:chExt cx="1160956" cy="88649"/>
            </a:xfrm>
          </p:grpSpPr>
          <p:pic>
            <p:nvPicPr>
              <p:cNvPr id="33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737632" y="5428234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4918327" y="4104882"/>
              <a:ext cx="1335818" cy="2710839"/>
              <a:chOff x="4918327" y="4104882"/>
              <a:chExt cx="1335818" cy="2710839"/>
            </a:xfrm>
          </p:grpSpPr>
          <p:pic>
            <p:nvPicPr>
              <p:cNvPr id="32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4918327" y="4104882"/>
                <a:ext cx="1335818" cy="2710839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2804835" y="7993749"/>
              <a:ext cx="1027863" cy="88649"/>
              <a:chOff x="2804835" y="7993749"/>
              <a:chExt cx="1027863" cy="88649"/>
            </a:xfrm>
          </p:grpSpPr>
          <p:pic>
            <p:nvPicPr>
              <p:cNvPr id="31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804835" y="7993749"/>
                <a:ext cx="1027863" cy="88649"/>
              </a:xfrm>
              <a:prstGeom prst="rect">
                <a:avLst/>
              </a:prstGeom>
            </p:spPr>
          </p:pic>
        </p:grpSp>
        <p:grpSp>
          <p:nvGrpSpPr>
            <p:cNvPr id="12" name="그룹 1007"/>
            <p:cNvGrpSpPr/>
            <p:nvPr/>
          </p:nvGrpSpPr>
          <p:grpSpPr>
            <a:xfrm>
              <a:off x="1520677" y="1091010"/>
              <a:ext cx="3560507" cy="1195397"/>
              <a:chOff x="1520677" y="1091010"/>
              <a:chExt cx="3560507" cy="1195397"/>
            </a:xfrm>
          </p:grpSpPr>
          <p:grpSp>
            <p:nvGrpSpPr>
              <p:cNvPr id="28" name="그룹 1008"/>
              <p:cNvGrpSpPr/>
              <p:nvPr/>
            </p:nvGrpSpPr>
            <p:grpSpPr>
              <a:xfrm>
                <a:off x="1520677" y="1091010"/>
                <a:ext cx="3560507" cy="1195397"/>
                <a:chOff x="1520677" y="1091010"/>
                <a:chExt cx="3560507" cy="1195397"/>
              </a:xfrm>
            </p:grpSpPr>
            <p:pic>
              <p:nvPicPr>
                <p:cNvPr id="30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0677" y="1091010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1187" y="1241158"/>
                <a:ext cx="3606390" cy="1160048"/>
              </a:xfrm>
              <a:prstGeom prst="rect">
                <a:avLst/>
              </a:prstGeom>
            </p:spPr>
          </p:pic>
        </p:grpSp>
        <p:grpSp>
          <p:nvGrpSpPr>
            <p:cNvPr id="13" name="그룹 1009"/>
            <p:cNvGrpSpPr/>
            <p:nvPr/>
          </p:nvGrpSpPr>
          <p:grpSpPr>
            <a:xfrm>
              <a:off x="1709172" y="3287519"/>
              <a:ext cx="3209155" cy="1604577"/>
              <a:chOff x="1709172" y="3287519"/>
              <a:chExt cx="3209155" cy="1604577"/>
            </a:xfrm>
          </p:grpSpPr>
          <p:grpSp>
            <p:nvGrpSpPr>
              <p:cNvPr id="25" name="그룹 1010"/>
              <p:cNvGrpSpPr/>
              <p:nvPr/>
            </p:nvGrpSpPr>
            <p:grpSpPr>
              <a:xfrm>
                <a:off x="1709172" y="3287519"/>
                <a:ext cx="3209155" cy="1604577"/>
                <a:chOff x="1709172" y="3287519"/>
                <a:chExt cx="3209155" cy="1604577"/>
              </a:xfrm>
            </p:grpSpPr>
            <p:pic>
              <p:nvPicPr>
                <p:cNvPr id="27" name="Object 2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09172" y="3287519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36358" y="3412532"/>
                <a:ext cx="2933467" cy="1618286"/>
              </a:xfrm>
              <a:prstGeom prst="rect">
                <a:avLst/>
              </a:prstGeom>
            </p:spPr>
          </p:pic>
        </p:grpSp>
        <p:grpSp>
          <p:nvGrpSpPr>
            <p:cNvPr id="14" name="그룹 1011"/>
            <p:cNvGrpSpPr/>
            <p:nvPr/>
          </p:nvGrpSpPr>
          <p:grpSpPr>
            <a:xfrm>
              <a:off x="1606121" y="6053010"/>
              <a:ext cx="3432698" cy="1471156"/>
              <a:chOff x="1606121" y="6053010"/>
              <a:chExt cx="3432698" cy="1471156"/>
            </a:xfrm>
          </p:grpSpPr>
          <p:grpSp>
            <p:nvGrpSpPr>
              <p:cNvPr id="22" name="그룹 1012"/>
              <p:cNvGrpSpPr/>
              <p:nvPr/>
            </p:nvGrpSpPr>
            <p:grpSpPr>
              <a:xfrm>
                <a:off x="1606121" y="6053010"/>
                <a:ext cx="3432698" cy="1471156"/>
                <a:chOff x="1606121" y="6053010"/>
                <a:chExt cx="3432698" cy="1471156"/>
              </a:xfrm>
            </p:grpSpPr>
            <p:pic>
              <p:nvPicPr>
                <p:cNvPr id="24" name="Object 3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06121" y="6053010"/>
                  <a:ext cx="3432698" cy="1471156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33409" y="6378847"/>
                <a:ext cx="2740371" cy="1110543"/>
              </a:xfrm>
              <a:prstGeom prst="rect">
                <a:avLst/>
              </a:prstGeom>
            </p:spPr>
          </p:pic>
        </p:grpSp>
        <p:pic>
          <p:nvPicPr>
            <p:cNvPr id="15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2467" y="7514356"/>
              <a:ext cx="1445610" cy="771162"/>
            </a:xfrm>
            <a:prstGeom prst="rect">
              <a:avLst/>
            </a:prstGeom>
          </p:spPr>
        </p:pic>
        <p:pic>
          <p:nvPicPr>
            <p:cNvPr id="17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9864" y="6009584"/>
              <a:ext cx="1898381" cy="771162"/>
            </a:xfrm>
            <a:prstGeom prst="rect">
              <a:avLst/>
            </a:prstGeom>
          </p:spPr>
        </p:pic>
        <p:grpSp>
          <p:nvGrpSpPr>
            <p:cNvPr id="18" name="그룹 1013"/>
            <p:cNvGrpSpPr/>
            <p:nvPr/>
          </p:nvGrpSpPr>
          <p:grpSpPr>
            <a:xfrm>
              <a:off x="1527087" y="8552312"/>
              <a:ext cx="3560507" cy="1195397"/>
              <a:chOff x="1527087" y="8552312"/>
              <a:chExt cx="3560507" cy="1195397"/>
            </a:xfrm>
          </p:grpSpPr>
          <p:grpSp>
            <p:nvGrpSpPr>
              <p:cNvPr id="19" name="그룹 1014"/>
              <p:cNvGrpSpPr/>
              <p:nvPr/>
            </p:nvGrpSpPr>
            <p:grpSpPr>
              <a:xfrm>
                <a:off x="1527087" y="8552312"/>
                <a:ext cx="3560507" cy="1195397"/>
                <a:chOff x="1527087" y="8552312"/>
                <a:chExt cx="3560507" cy="1195397"/>
              </a:xfrm>
            </p:grpSpPr>
            <p:pic>
              <p:nvPicPr>
                <p:cNvPr id="21" name="Object 4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7087" y="8552312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17597" y="8702459"/>
                <a:ext cx="3596867" cy="1160048"/>
              </a:xfrm>
              <a:prstGeom prst="rect">
                <a:avLst/>
              </a:prstGeom>
            </p:spPr>
          </p:pic>
        </p:grpSp>
      </p:grpSp>
      <p:grpSp>
        <p:nvGrpSpPr>
          <p:cNvPr id="35" name="그룹 1001"/>
          <p:cNvGrpSpPr/>
          <p:nvPr/>
        </p:nvGrpSpPr>
        <p:grpSpPr>
          <a:xfrm>
            <a:off x="6305141" y="806910"/>
            <a:ext cx="3823854" cy="2194560"/>
            <a:chOff x="11396811" y="315413"/>
            <a:chExt cx="4826761" cy="2918248"/>
          </a:xfrm>
        </p:grpSpPr>
        <p:pic>
          <p:nvPicPr>
            <p:cNvPr id="36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6811" y="315413"/>
              <a:ext cx="4826761" cy="2918248"/>
            </a:xfrm>
            <a:prstGeom prst="rect">
              <a:avLst/>
            </a:prstGeom>
          </p:spPr>
        </p:pic>
      </p:grpSp>
      <p:grpSp>
        <p:nvGrpSpPr>
          <p:cNvPr id="37" name="그룹 1002"/>
          <p:cNvGrpSpPr/>
          <p:nvPr/>
        </p:nvGrpSpPr>
        <p:grpSpPr>
          <a:xfrm>
            <a:off x="4903141" y="3148806"/>
            <a:ext cx="5225854" cy="3384835"/>
            <a:chOff x="9593780" y="3793428"/>
            <a:chExt cx="8152938" cy="6010265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93780" y="3793428"/>
              <a:ext cx="8152938" cy="6010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74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42064" y="63318"/>
            <a:ext cx="12282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MEMO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00300" y="1745404"/>
            <a:ext cx="2169406" cy="3956320"/>
            <a:chOff x="1437875" y="2100631"/>
            <a:chExt cx="3565564" cy="6157740"/>
          </a:xfrm>
        </p:grpSpPr>
        <p:grpSp>
          <p:nvGrpSpPr>
            <p:cNvPr id="40" name="그룹 1001"/>
            <p:cNvGrpSpPr/>
            <p:nvPr/>
          </p:nvGrpSpPr>
          <p:grpSpPr>
            <a:xfrm>
              <a:off x="2728997" y="3752259"/>
              <a:ext cx="1001195" cy="88649"/>
              <a:chOff x="2728997" y="3752259"/>
              <a:chExt cx="1001195" cy="88649"/>
            </a:xfrm>
          </p:grpSpPr>
          <p:pic>
            <p:nvPicPr>
              <p:cNvPr id="55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340000">
                <a:off x="2728997" y="3752259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41" name="그룹 1002"/>
            <p:cNvGrpSpPr/>
            <p:nvPr/>
          </p:nvGrpSpPr>
          <p:grpSpPr>
            <a:xfrm>
              <a:off x="2659886" y="6437855"/>
              <a:ext cx="1160956" cy="88649"/>
              <a:chOff x="2659886" y="6437855"/>
              <a:chExt cx="1160956" cy="88649"/>
            </a:xfrm>
          </p:grpSpPr>
          <p:pic>
            <p:nvPicPr>
              <p:cNvPr id="54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659886" y="6437855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42" name="그룹 1005"/>
            <p:cNvGrpSpPr/>
            <p:nvPr/>
          </p:nvGrpSpPr>
          <p:grpSpPr>
            <a:xfrm>
              <a:off x="1442932" y="2100631"/>
              <a:ext cx="3560507" cy="1195397"/>
              <a:chOff x="1442932" y="2100631"/>
              <a:chExt cx="3560507" cy="1195397"/>
            </a:xfrm>
          </p:grpSpPr>
          <p:grpSp>
            <p:nvGrpSpPr>
              <p:cNvPr id="51" name="그룹 1006"/>
              <p:cNvGrpSpPr/>
              <p:nvPr/>
            </p:nvGrpSpPr>
            <p:grpSpPr>
              <a:xfrm>
                <a:off x="1442932" y="2100631"/>
                <a:ext cx="3560507" cy="1195397"/>
                <a:chOff x="1442932" y="2100631"/>
                <a:chExt cx="3560507" cy="1195397"/>
              </a:xfrm>
            </p:grpSpPr>
            <p:pic>
              <p:nvPicPr>
                <p:cNvPr id="53" name="Object 15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42932" y="2100631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33442" y="2250779"/>
                <a:ext cx="3568295" cy="1160048"/>
              </a:xfrm>
              <a:prstGeom prst="rect">
                <a:avLst/>
              </a:prstGeom>
            </p:spPr>
          </p:pic>
        </p:grpSp>
        <p:grpSp>
          <p:nvGrpSpPr>
            <p:cNvPr id="43" name="그룹 1007"/>
            <p:cNvGrpSpPr/>
            <p:nvPr/>
          </p:nvGrpSpPr>
          <p:grpSpPr>
            <a:xfrm>
              <a:off x="1631427" y="4297140"/>
              <a:ext cx="3209155" cy="1604577"/>
              <a:chOff x="1631427" y="4297140"/>
              <a:chExt cx="3209155" cy="1604577"/>
            </a:xfrm>
          </p:grpSpPr>
          <p:grpSp>
            <p:nvGrpSpPr>
              <p:cNvPr id="48" name="그룹 1008"/>
              <p:cNvGrpSpPr/>
              <p:nvPr/>
            </p:nvGrpSpPr>
            <p:grpSpPr>
              <a:xfrm>
                <a:off x="1631427" y="4297140"/>
                <a:ext cx="3209155" cy="1604577"/>
                <a:chOff x="1631427" y="4297140"/>
                <a:chExt cx="3209155" cy="1604577"/>
              </a:xfrm>
            </p:grpSpPr>
            <p:pic>
              <p:nvPicPr>
                <p:cNvPr id="50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31427" y="4297140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0099" y="4479353"/>
                <a:ext cx="3083514" cy="1480162"/>
              </a:xfrm>
              <a:prstGeom prst="rect">
                <a:avLst/>
              </a:prstGeom>
            </p:spPr>
          </p:pic>
        </p:grpSp>
        <p:grpSp>
          <p:nvGrpSpPr>
            <p:cNvPr id="44" name="그룹 1009"/>
            <p:cNvGrpSpPr/>
            <p:nvPr/>
          </p:nvGrpSpPr>
          <p:grpSpPr>
            <a:xfrm>
              <a:off x="1437875" y="7062974"/>
              <a:ext cx="3560507" cy="1195397"/>
              <a:chOff x="1437875" y="7062974"/>
              <a:chExt cx="3560507" cy="1195397"/>
            </a:xfrm>
          </p:grpSpPr>
          <p:grpSp>
            <p:nvGrpSpPr>
              <p:cNvPr id="45" name="그룹 1010"/>
              <p:cNvGrpSpPr/>
              <p:nvPr/>
            </p:nvGrpSpPr>
            <p:grpSpPr>
              <a:xfrm>
                <a:off x="1437875" y="7062974"/>
                <a:ext cx="3560507" cy="1195397"/>
                <a:chOff x="1437875" y="7062974"/>
                <a:chExt cx="3560507" cy="1195397"/>
              </a:xfrm>
            </p:grpSpPr>
            <p:pic>
              <p:nvPicPr>
                <p:cNvPr id="47" name="Object 2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37875" y="7062974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3776" y="7213122"/>
                <a:ext cx="3391952" cy="1160048"/>
              </a:xfrm>
              <a:prstGeom prst="rect">
                <a:avLst/>
              </a:prstGeom>
            </p:spPr>
          </p:pic>
        </p:grpSp>
      </p:grpSp>
      <p:grpSp>
        <p:nvGrpSpPr>
          <p:cNvPr id="56" name="그룹 1003"/>
          <p:cNvGrpSpPr/>
          <p:nvPr/>
        </p:nvGrpSpPr>
        <p:grpSpPr>
          <a:xfrm>
            <a:off x="4432723" y="3720399"/>
            <a:ext cx="6799003" cy="1916733"/>
            <a:chOff x="8382000" y="5697651"/>
            <a:chExt cx="9277878" cy="2236141"/>
          </a:xfrm>
        </p:grpSpPr>
        <p:pic>
          <p:nvPicPr>
            <p:cNvPr id="57" name="Object 8"/>
            <p:cNvPicPr>
              <a:picLocks noChangeAspect="1"/>
            </p:cNvPicPr>
            <p:nvPr/>
          </p:nvPicPr>
          <p:blipFill rotWithShape="1">
            <a:blip r:embed="rId9" cstate="print"/>
            <a:srcRect l="15866"/>
            <a:stretch/>
          </p:blipFill>
          <p:spPr>
            <a:xfrm>
              <a:off x="8382000" y="5697651"/>
              <a:ext cx="9277878" cy="2236141"/>
            </a:xfrm>
            <a:prstGeom prst="rect">
              <a:avLst/>
            </a:prstGeom>
          </p:spPr>
        </p:pic>
      </p:grpSp>
      <p:grpSp>
        <p:nvGrpSpPr>
          <p:cNvPr id="58" name="그룹 1004"/>
          <p:cNvGrpSpPr/>
          <p:nvPr/>
        </p:nvGrpSpPr>
        <p:grpSpPr>
          <a:xfrm>
            <a:off x="4376997" y="1118934"/>
            <a:ext cx="7095335" cy="2154788"/>
            <a:chOff x="7665620" y="548019"/>
            <a:chExt cx="10025356" cy="3105225"/>
          </a:xfrm>
        </p:grpSpPr>
        <p:pic>
          <p:nvPicPr>
            <p:cNvPr id="59" name="Object 11"/>
            <p:cNvPicPr>
              <a:picLocks noChangeAspect="1"/>
            </p:cNvPicPr>
            <p:nvPr/>
          </p:nvPicPr>
          <p:blipFill rotWithShape="1">
            <a:blip r:embed="rId10" cstate="print"/>
            <a:srcRect l="9087"/>
            <a:stretch/>
          </p:blipFill>
          <p:spPr>
            <a:xfrm>
              <a:off x="7665620" y="548019"/>
              <a:ext cx="10025356" cy="3105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50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662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Challenge mode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74EB0-FB60-64FC-3A2D-48B5A3364793}"/>
              </a:ext>
            </a:extLst>
          </p:cNvPr>
          <p:cNvSpPr/>
          <p:nvPr/>
        </p:nvSpPr>
        <p:spPr>
          <a:xfrm>
            <a:off x="134206" y="672257"/>
            <a:ext cx="11919249" cy="6102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275145" y="1600199"/>
            <a:ext cx="2272388" cy="4030134"/>
            <a:chOff x="1520677" y="1491010"/>
            <a:chExt cx="3566917" cy="6157740"/>
          </a:xfrm>
        </p:grpSpPr>
        <p:grpSp>
          <p:nvGrpSpPr>
            <p:cNvPr id="33" name="그룹 1003"/>
            <p:cNvGrpSpPr/>
            <p:nvPr/>
          </p:nvGrpSpPr>
          <p:grpSpPr>
            <a:xfrm>
              <a:off x="2806743" y="3142638"/>
              <a:ext cx="1001195" cy="88649"/>
              <a:chOff x="2806743" y="3142638"/>
              <a:chExt cx="1001195" cy="88649"/>
            </a:xfrm>
          </p:grpSpPr>
          <p:pic>
            <p:nvPicPr>
              <p:cNvPr id="48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340000">
                <a:off x="2806743" y="3142638"/>
                <a:ext cx="1001195" cy="88649"/>
              </a:xfrm>
              <a:prstGeom prst="rect">
                <a:avLst/>
              </a:prstGeom>
            </p:spPr>
          </p:pic>
        </p:grpSp>
        <p:grpSp>
          <p:nvGrpSpPr>
            <p:cNvPr id="34" name="그룹 1004"/>
            <p:cNvGrpSpPr/>
            <p:nvPr/>
          </p:nvGrpSpPr>
          <p:grpSpPr>
            <a:xfrm>
              <a:off x="2737632" y="5828234"/>
              <a:ext cx="1160956" cy="88649"/>
              <a:chOff x="2737632" y="5828234"/>
              <a:chExt cx="1160956" cy="88649"/>
            </a:xfrm>
          </p:grpSpPr>
          <p:pic>
            <p:nvPicPr>
              <p:cNvPr id="47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737632" y="5828234"/>
                <a:ext cx="1160956" cy="88649"/>
              </a:xfrm>
              <a:prstGeom prst="rect">
                <a:avLst/>
              </a:prstGeom>
            </p:spPr>
          </p:pic>
        </p:grpSp>
        <p:grpSp>
          <p:nvGrpSpPr>
            <p:cNvPr id="35" name="그룹 1005"/>
            <p:cNvGrpSpPr/>
            <p:nvPr/>
          </p:nvGrpSpPr>
          <p:grpSpPr>
            <a:xfrm>
              <a:off x="1520677" y="1491010"/>
              <a:ext cx="3560507" cy="1195397"/>
              <a:chOff x="1520677" y="1491010"/>
              <a:chExt cx="3560507" cy="1195397"/>
            </a:xfrm>
          </p:grpSpPr>
          <p:grpSp>
            <p:nvGrpSpPr>
              <p:cNvPr id="44" name="그룹 1006"/>
              <p:cNvGrpSpPr/>
              <p:nvPr/>
            </p:nvGrpSpPr>
            <p:grpSpPr>
              <a:xfrm>
                <a:off x="1520677" y="1491010"/>
                <a:ext cx="3560507" cy="1195397"/>
                <a:chOff x="1520677" y="1491010"/>
                <a:chExt cx="3560507" cy="1195397"/>
              </a:xfrm>
            </p:grpSpPr>
            <p:pic>
              <p:nvPicPr>
                <p:cNvPr id="46" name="Object 15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0677" y="1491010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6102" y="1641158"/>
                <a:ext cx="3382429" cy="1160048"/>
              </a:xfrm>
              <a:prstGeom prst="rect">
                <a:avLst/>
              </a:prstGeom>
            </p:spPr>
          </p:pic>
        </p:grpSp>
        <p:grpSp>
          <p:nvGrpSpPr>
            <p:cNvPr id="36" name="그룹 1007"/>
            <p:cNvGrpSpPr/>
            <p:nvPr/>
          </p:nvGrpSpPr>
          <p:grpSpPr>
            <a:xfrm>
              <a:off x="1709172" y="3687519"/>
              <a:ext cx="3209155" cy="1604577"/>
              <a:chOff x="1709172" y="3687519"/>
              <a:chExt cx="3209155" cy="1604577"/>
            </a:xfrm>
          </p:grpSpPr>
          <p:grpSp>
            <p:nvGrpSpPr>
              <p:cNvPr id="41" name="그룹 1008"/>
              <p:cNvGrpSpPr/>
              <p:nvPr/>
            </p:nvGrpSpPr>
            <p:grpSpPr>
              <a:xfrm>
                <a:off x="1709172" y="3687519"/>
                <a:ext cx="3209155" cy="1604577"/>
                <a:chOff x="1709172" y="3687519"/>
                <a:chExt cx="3209155" cy="1604577"/>
              </a:xfrm>
            </p:grpSpPr>
            <p:pic>
              <p:nvPicPr>
                <p:cNvPr id="43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09172" y="3687519"/>
                  <a:ext cx="3209155" cy="1604577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75844" y="3671087"/>
                <a:ext cx="2838324" cy="1745762"/>
              </a:xfrm>
              <a:prstGeom prst="rect">
                <a:avLst/>
              </a:prstGeom>
            </p:spPr>
          </p:pic>
        </p:grpSp>
        <p:grpSp>
          <p:nvGrpSpPr>
            <p:cNvPr id="37" name="그룹 1009"/>
            <p:cNvGrpSpPr/>
            <p:nvPr/>
          </p:nvGrpSpPr>
          <p:grpSpPr>
            <a:xfrm>
              <a:off x="1527087" y="6453353"/>
              <a:ext cx="3560507" cy="1195397"/>
              <a:chOff x="1527087" y="6453353"/>
              <a:chExt cx="3560507" cy="1195397"/>
            </a:xfrm>
          </p:grpSpPr>
          <p:grpSp>
            <p:nvGrpSpPr>
              <p:cNvPr id="38" name="그룹 1010"/>
              <p:cNvGrpSpPr/>
              <p:nvPr/>
            </p:nvGrpSpPr>
            <p:grpSpPr>
              <a:xfrm>
                <a:off x="1527087" y="6453353"/>
                <a:ext cx="3560507" cy="1195397"/>
                <a:chOff x="1527087" y="6453353"/>
                <a:chExt cx="3560507" cy="1195397"/>
              </a:xfrm>
            </p:grpSpPr>
            <p:pic>
              <p:nvPicPr>
                <p:cNvPr id="40" name="Object 2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7087" y="6453353"/>
                  <a:ext cx="3560507" cy="1195397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7597" y="6603501"/>
                <a:ext cx="3596867" cy="1160048"/>
              </a:xfrm>
              <a:prstGeom prst="rect">
                <a:avLst/>
              </a:prstGeom>
            </p:spPr>
          </p:pic>
        </p:grpSp>
      </p:grpSp>
      <p:grpSp>
        <p:nvGrpSpPr>
          <p:cNvPr id="49" name="그룹 1001"/>
          <p:cNvGrpSpPr/>
          <p:nvPr/>
        </p:nvGrpSpPr>
        <p:grpSpPr>
          <a:xfrm>
            <a:off x="5758742" y="3920066"/>
            <a:ext cx="3698525" cy="2569777"/>
            <a:chOff x="9884464" y="5279300"/>
            <a:chExt cx="6171429" cy="4787335"/>
          </a:xfrm>
        </p:grpSpPr>
        <p:pic>
          <p:nvPicPr>
            <p:cNvPr id="50" name="Object 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84464" y="5279300"/>
              <a:ext cx="6171429" cy="4787335"/>
            </a:xfrm>
            <a:prstGeom prst="rect">
              <a:avLst/>
            </a:prstGeom>
          </p:spPr>
        </p:pic>
      </p:grpSp>
      <p:grpSp>
        <p:nvGrpSpPr>
          <p:cNvPr id="51" name="그룹 1002"/>
          <p:cNvGrpSpPr/>
          <p:nvPr/>
        </p:nvGrpSpPr>
        <p:grpSpPr>
          <a:xfrm>
            <a:off x="5037914" y="672257"/>
            <a:ext cx="5417324" cy="3147154"/>
            <a:chOff x="9142857" y="138011"/>
            <a:chExt cx="7654641" cy="4880278"/>
          </a:xfrm>
        </p:grpSpPr>
        <p:pic>
          <p:nvPicPr>
            <p:cNvPr id="52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38011"/>
              <a:ext cx="7654641" cy="4880278"/>
            </a:xfrm>
            <a:prstGeom prst="rect">
              <a:avLst/>
            </a:prstGeom>
          </p:spPr>
        </p:pic>
      </p:grpSp>
      <p:sp>
        <p:nvSpPr>
          <p:cNvPr id="2" name="오른쪽 화살표 1">
            <a:hlinkClick r:id="rId11"/>
          </p:cNvPr>
          <p:cNvSpPr/>
          <p:nvPr/>
        </p:nvSpPr>
        <p:spPr>
          <a:xfrm>
            <a:off x="10881360" y="5511338"/>
            <a:ext cx="57357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0611" y="4946235"/>
            <a:ext cx="1288473" cy="565103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4508" y="504685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리스트 출력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4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599983"/>
              </p:ext>
            </p:extLst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2943224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4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유기적 모서리 셰이프">
            <a:extLst>
              <a:ext uri="{FF2B5EF4-FFF2-40B4-BE49-F238E27FC236}">
                <a16:creationId xmlns:a16="http://schemas.microsoft.com/office/drawing/2014/main" id="{BDE2F540-6387-875D-4839-38969D21C825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20000" y="2570"/>
            <a:ext cx="4572000" cy="4572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D40EE3-3EA3-E3A6-0FCD-A0FA3693A0E4}"/>
              </a:ext>
            </a:extLst>
          </p:cNvPr>
          <p:cNvGrpSpPr/>
          <p:nvPr/>
        </p:nvGrpSpPr>
        <p:grpSpPr>
          <a:xfrm>
            <a:off x="5815948" y="765176"/>
            <a:ext cx="5855351" cy="5254624"/>
            <a:chOff x="5168900" y="358776"/>
            <a:chExt cx="6731000" cy="604043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861DAC4-F047-17AF-EE0F-1166A47B233E}"/>
                </a:ext>
              </a:extLst>
            </p:cNvPr>
            <p:cNvSpPr/>
            <p:nvPr/>
          </p:nvSpPr>
          <p:spPr>
            <a:xfrm>
              <a:off x="5473700" y="811212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05FB67-5CEA-ED7E-69BA-508B8F694C10}"/>
                </a:ext>
              </a:extLst>
            </p:cNvPr>
            <p:cNvSpPr/>
            <p:nvPr/>
          </p:nvSpPr>
          <p:spPr>
            <a:xfrm>
              <a:off x="5168900" y="358776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C7EA22F-98A1-C6F0-C84C-D58A3397C6ED}"/>
                </a:ext>
              </a:extLst>
            </p:cNvPr>
            <p:cNvSpPr/>
            <p:nvPr/>
          </p:nvSpPr>
          <p:spPr>
            <a:xfrm>
              <a:off x="5473700" y="711200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그림자, 색조와 음영, 창문, 블라인드이(가) 표시된 사진&#10;&#10;자동 생성된 설명">
              <a:extLst>
                <a:ext uri="{FF2B5EF4-FFF2-40B4-BE49-F238E27FC236}">
                  <a16:creationId xmlns:a16="http://schemas.microsoft.com/office/drawing/2014/main" id="{815F4FAC-ECF5-AD1E-CE39-5CC9945B0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35600" y="558800"/>
              <a:ext cx="6426200" cy="5588000"/>
            </a:xfrm>
            <a:prstGeom prst="roundRect">
              <a:avLst>
                <a:gd name="adj" fmla="val 25353"/>
              </a:avLst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F05431B-A5AA-23AE-5282-FC14BF85FDCB}"/>
                </a:ext>
              </a:extLst>
            </p:cNvPr>
            <p:cNvSpPr/>
            <p:nvPr/>
          </p:nvSpPr>
          <p:spPr>
            <a:xfrm>
              <a:off x="5168900" y="458788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="" xmlns:ask="http://schemas.microsoft.com/office/drawing/2018/sketchyshapes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D43A67-E7C6-508B-4B2E-BA77A9927CFF}"/>
              </a:ext>
            </a:extLst>
          </p:cNvPr>
          <p:cNvSpPr txBox="1"/>
          <p:nvPr/>
        </p:nvSpPr>
        <p:spPr>
          <a:xfrm>
            <a:off x="553845" y="533023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Table of Contents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F6B8F3-D0FC-C487-6EE4-A2AA5898A7BC}"/>
              </a:ext>
            </a:extLst>
          </p:cNvPr>
          <p:cNvGrpSpPr/>
          <p:nvPr/>
        </p:nvGrpSpPr>
        <p:grpSpPr>
          <a:xfrm>
            <a:off x="1281148" y="2288570"/>
            <a:ext cx="4234043" cy="3089773"/>
            <a:chOff x="1166848" y="2047270"/>
            <a:chExt cx="4234043" cy="30897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F3F1CD3-17CA-BA0D-8645-601AB670173F}"/>
                </a:ext>
              </a:extLst>
            </p:cNvPr>
            <p:cNvGrpSpPr/>
            <p:nvPr/>
          </p:nvGrpSpPr>
          <p:grpSpPr>
            <a:xfrm>
              <a:off x="1166848" y="2047270"/>
              <a:ext cx="3099117" cy="461665"/>
              <a:chOff x="1281148" y="2250470"/>
              <a:chExt cx="3099117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F9A32C-3CBD-AD40-A879-39749958FCF5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1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1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7A706-410A-A080-2C94-52C2F14F8EC9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개요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03130C-81B4-8B98-6A19-50F3BB0C7232}"/>
                </a:ext>
              </a:extLst>
            </p:cNvPr>
            <p:cNvGrpSpPr/>
            <p:nvPr/>
          </p:nvGrpSpPr>
          <p:grpSpPr>
            <a:xfrm>
              <a:off x="1166848" y="2923306"/>
              <a:ext cx="3099117" cy="461665"/>
              <a:chOff x="1281148" y="2250470"/>
              <a:chExt cx="3099117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A636C-A02C-FD14-3E71-04356F3478E1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2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674790-1B63-42E1-EC66-FA852A64E371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설계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EAC6F-1E15-B3FB-DBAD-94B29653C6E9}"/>
                </a:ext>
              </a:extLst>
            </p:cNvPr>
            <p:cNvGrpSpPr/>
            <p:nvPr/>
          </p:nvGrpSpPr>
          <p:grpSpPr>
            <a:xfrm>
              <a:off x="1166848" y="3799342"/>
              <a:ext cx="4234043" cy="461665"/>
              <a:chOff x="1281148" y="2250470"/>
              <a:chExt cx="4234043" cy="4616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356D07-35B1-CDA3-8F81-BB9422905A5A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86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D1CF11-EC0B-F531-BE37-2547655887C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3268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역할 </a:t>
                </a:r>
                <a:r>
                  <a:rPr lang="ko-KR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분담 </a:t>
                </a:r>
                <a:r>
                  <a:rPr lang="en-US" altLang="ko-KR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&amp; </a:t>
                </a:r>
                <a:r>
                  <a:rPr lang="ko-KR" alt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기능 구현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CBA1B0-0EDF-7216-18D8-76C4811D507D}"/>
                </a:ext>
              </a:extLst>
            </p:cNvPr>
            <p:cNvSpPr txBox="1"/>
            <p:nvPr/>
          </p:nvSpPr>
          <p:spPr>
            <a:xfrm>
              <a:off x="2132047" y="4675378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B0864D-4BF4-3E2A-9C75-1EBB2282A79A}"/>
              </a:ext>
            </a:extLst>
          </p:cNvPr>
          <p:cNvSpPr/>
          <p:nvPr/>
        </p:nvSpPr>
        <p:spPr>
          <a:xfrm flipV="1">
            <a:off x="577692" y="1135894"/>
            <a:ext cx="2471544" cy="45719"/>
          </a:xfrm>
          <a:custGeom>
            <a:avLst/>
            <a:gdLst>
              <a:gd name="connsiteX0" fmla="*/ 0 w 2471544"/>
              <a:gd name="connsiteY0" fmla="*/ 0 h 45719"/>
              <a:gd name="connsiteX1" fmla="*/ 444878 w 2471544"/>
              <a:gd name="connsiteY1" fmla="*/ 0 h 45719"/>
              <a:gd name="connsiteX2" fmla="*/ 889756 w 2471544"/>
              <a:gd name="connsiteY2" fmla="*/ 0 h 45719"/>
              <a:gd name="connsiteX3" fmla="*/ 1309918 w 2471544"/>
              <a:gd name="connsiteY3" fmla="*/ 0 h 45719"/>
              <a:gd name="connsiteX4" fmla="*/ 1754796 w 2471544"/>
              <a:gd name="connsiteY4" fmla="*/ 0 h 45719"/>
              <a:gd name="connsiteX5" fmla="*/ 2471544 w 2471544"/>
              <a:gd name="connsiteY5" fmla="*/ 0 h 45719"/>
              <a:gd name="connsiteX6" fmla="*/ 2471544 w 2471544"/>
              <a:gd name="connsiteY6" fmla="*/ 45719 h 45719"/>
              <a:gd name="connsiteX7" fmla="*/ 1927804 w 2471544"/>
              <a:gd name="connsiteY7" fmla="*/ 45719 h 45719"/>
              <a:gd name="connsiteX8" fmla="*/ 1458211 w 2471544"/>
              <a:gd name="connsiteY8" fmla="*/ 45719 h 45719"/>
              <a:gd name="connsiteX9" fmla="*/ 963902 w 2471544"/>
              <a:gd name="connsiteY9" fmla="*/ 45719 h 45719"/>
              <a:gd name="connsiteX10" fmla="*/ 0 w 2471544"/>
              <a:gd name="connsiteY10" fmla="*/ 45719 h 45719"/>
              <a:gd name="connsiteX11" fmla="*/ 0 w 2471544"/>
              <a:gd name="connsiteY1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1544" h="45719" fill="none" extrusionOk="0">
                <a:moveTo>
                  <a:pt x="0" y="0"/>
                </a:moveTo>
                <a:cubicBezTo>
                  <a:pt x="128902" y="-5388"/>
                  <a:pt x="246966" y="29371"/>
                  <a:pt x="444878" y="0"/>
                </a:cubicBezTo>
                <a:cubicBezTo>
                  <a:pt x="642790" y="-29371"/>
                  <a:pt x="703573" y="44867"/>
                  <a:pt x="889756" y="0"/>
                </a:cubicBezTo>
                <a:cubicBezTo>
                  <a:pt x="1075939" y="-44867"/>
                  <a:pt x="1100869" y="5290"/>
                  <a:pt x="1309918" y="0"/>
                </a:cubicBezTo>
                <a:cubicBezTo>
                  <a:pt x="1518967" y="-5290"/>
                  <a:pt x="1532527" y="49886"/>
                  <a:pt x="1754796" y="0"/>
                </a:cubicBezTo>
                <a:cubicBezTo>
                  <a:pt x="1977065" y="-49886"/>
                  <a:pt x="2314417" y="61026"/>
                  <a:pt x="2471544" y="0"/>
                </a:cubicBezTo>
                <a:cubicBezTo>
                  <a:pt x="2475183" y="12055"/>
                  <a:pt x="2470788" y="35957"/>
                  <a:pt x="2471544" y="45719"/>
                </a:cubicBezTo>
                <a:cubicBezTo>
                  <a:pt x="2298373" y="73609"/>
                  <a:pt x="2139889" y="6298"/>
                  <a:pt x="1927804" y="45719"/>
                </a:cubicBezTo>
                <a:cubicBezTo>
                  <a:pt x="1715719" y="85140"/>
                  <a:pt x="1583971" y="8675"/>
                  <a:pt x="1458211" y="45719"/>
                </a:cubicBezTo>
                <a:cubicBezTo>
                  <a:pt x="1332451" y="82763"/>
                  <a:pt x="1186323" y="16315"/>
                  <a:pt x="963902" y="45719"/>
                </a:cubicBezTo>
                <a:cubicBezTo>
                  <a:pt x="741481" y="75123"/>
                  <a:pt x="209978" y="-32829"/>
                  <a:pt x="0" y="45719"/>
                </a:cubicBezTo>
                <a:cubicBezTo>
                  <a:pt x="-5211" y="27751"/>
                  <a:pt x="2801" y="21546"/>
                  <a:pt x="0" y="0"/>
                </a:cubicBezTo>
                <a:close/>
              </a:path>
              <a:path w="2471544" h="45719" stroke="0" extrusionOk="0">
                <a:moveTo>
                  <a:pt x="0" y="0"/>
                </a:moveTo>
                <a:cubicBezTo>
                  <a:pt x="169183" y="-16847"/>
                  <a:pt x="291546" y="29747"/>
                  <a:pt x="420162" y="0"/>
                </a:cubicBezTo>
                <a:cubicBezTo>
                  <a:pt x="548778" y="-29747"/>
                  <a:pt x="710629" y="10093"/>
                  <a:pt x="865040" y="0"/>
                </a:cubicBezTo>
                <a:cubicBezTo>
                  <a:pt x="1019451" y="-10093"/>
                  <a:pt x="1235412" y="33048"/>
                  <a:pt x="1334634" y="0"/>
                </a:cubicBezTo>
                <a:cubicBezTo>
                  <a:pt x="1433856" y="-33048"/>
                  <a:pt x="1586831" y="35323"/>
                  <a:pt x="1804227" y="0"/>
                </a:cubicBezTo>
                <a:cubicBezTo>
                  <a:pt x="2021623" y="-35323"/>
                  <a:pt x="2180062" y="79134"/>
                  <a:pt x="2471544" y="0"/>
                </a:cubicBezTo>
                <a:cubicBezTo>
                  <a:pt x="2473896" y="16455"/>
                  <a:pt x="2469886" y="33393"/>
                  <a:pt x="2471544" y="45719"/>
                </a:cubicBezTo>
                <a:cubicBezTo>
                  <a:pt x="2255234" y="83945"/>
                  <a:pt x="2149560" y="36684"/>
                  <a:pt x="2001951" y="45719"/>
                </a:cubicBezTo>
                <a:cubicBezTo>
                  <a:pt x="1854342" y="54754"/>
                  <a:pt x="1660133" y="-6480"/>
                  <a:pt x="1557073" y="45719"/>
                </a:cubicBezTo>
                <a:cubicBezTo>
                  <a:pt x="1454013" y="97918"/>
                  <a:pt x="1244439" y="7250"/>
                  <a:pt x="1013333" y="45719"/>
                </a:cubicBezTo>
                <a:cubicBezTo>
                  <a:pt x="782227" y="84188"/>
                  <a:pt x="664532" y="-8462"/>
                  <a:pt x="519024" y="45719"/>
                </a:cubicBezTo>
                <a:cubicBezTo>
                  <a:pt x="373516" y="99900"/>
                  <a:pt x="145019" y="15397"/>
                  <a:pt x="0" y="45719"/>
                </a:cubicBezTo>
                <a:cubicBezTo>
                  <a:pt x="-3323" y="23659"/>
                  <a:pt x="3202" y="9193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7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1345" y="1371429"/>
            <a:ext cx="4074952" cy="4114286"/>
            <a:chOff x="9827017" y="2057143"/>
            <a:chExt cx="6112428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7017" y="2057143"/>
              <a:ext cx="611242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129" y="878167"/>
            <a:ext cx="2732867" cy="5100809"/>
            <a:chOff x="2161693" y="1317250"/>
            <a:chExt cx="4099300" cy="76512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25297" y="3999491"/>
              <a:ext cx="1380140" cy="2285764"/>
              <a:chOff x="2725297" y="3999491"/>
              <a:chExt cx="1380140" cy="22857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5297" y="3999491"/>
                <a:ext cx="1380140" cy="228576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439533" y="2868356"/>
              <a:ext cx="1037930" cy="107143"/>
              <a:chOff x="4439533" y="2868356"/>
              <a:chExt cx="1037930" cy="10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439533" y="2868356"/>
                <a:ext cx="1037930" cy="10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38187" y="1317250"/>
              <a:ext cx="2232847" cy="1116424"/>
              <a:chOff x="3838187" y="1317250"/>
              <a:chExt cx="2232847" cy="111642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838187" y="1317250"/>
                <a:ext cx="2232847" cy="1116424"/>
                <a:chOff x="3838187" y="1317250"/>
                <a:chExt cx="2232847" cy="111642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838187" y="131725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62624" y="1628793"/>
                <a:ext cx="2372619" cy="56381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074339" y="3441279"/>
              <a:ext cx="1760543" cy="1116424"/>
              <a:chOff x="4074339" y="3441279"/>
              <a:chExt cx="1760543" cy="111642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074339" y="3441279"/>
                <a:ext cx="1760543" cy="1116424"/>
                <a:chOff x="4074339" y="3441279"/>
                <a:chExt cx="1760543" cy="111642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074339" y="3441279"/>
                  <a:ext cx="1760543" cy="1116424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64863" y="3547530"/>
                <a:ext cx="933048" cy="122201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39831" y="7279801"/>
              <a:ext cx="1037335" cy="107143"/>
              <a:chOff x="4439831" y="7279801"/>
              <a:chExt cx="1037335" cy="1071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4439831" y="7279801"/>
                <a:ext cx="1037335" cy="10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333643" y="5021818"/>
              <a:ext cx="1245824" cy="107143"/>
              <a:chOff x="4333643" y="5021818"/>
              <a:chExt cx="1245824" cy="10714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4333643" y="5021818"/>
                <a:ext cx="1245824" cy="10714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656004" y="5698290"/>
              <a:ext cx="2604989" cy="1116424"/>
              <a:chOff x="3656004" y="5698290"/>
              <a:chExt cx="2604989" cy="111642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656004" y="5698290"/>
                <a:ext cx="2604989" cy="1116424"/>
                <a:chOff x="3656004" y="5698290"/>
                <a:chExt cx="2604989" cy="111642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656004" y="5698290"/>
                  <a:ext cx="2604989" cy="1116424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961750" y="5928667"/>
                <a:ext cx="1996305" cy="73685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2441" y="6899886"/>
              <a:ext cx="736343" cy="83191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4359" y="4818831"/>
              <a:ext cx="739581" cy="705419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3857624" y="7852040"/>
              <a:ext cx="2232847" cy="1116424"/>
              <a:chOff x="3857624" y="7852040"/>
              <a:chExt cx="2232847" cy="111642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57624" y="7852040"/>
                <a:ext cx="2232847" cy="111642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415368" y="3945920"/>
              <a:ext cx="658972" cy="107143"/>
              <a:chOff x="3415368" y="3945920"/>
              <a:chExt cx="658972" cy="10714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415368" y="3945920"/>
                <a:ext cx="658972" cy="10714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93670" y="8201985"/>
              <a:ext cx="2160838" cy="54415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8296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 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70757" y="1371429"/>
            <a:ext cx="2480772" cy="4114286"/>
            <a:chOff x="11356136" y="2057143"/>
            <a:chExt cx="3721158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6136" y="2057143"/>
              <a:ext cx="372115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8008" y="652442"/>
            <a:ext cx="2694886" cy="5577555"/>
            <a:chOff x="2832011" y="978663"/>
            <a:chExt cx="4042329" cy="83663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01434" y="5125630"/>
              <a:ext cx="1172419" cy="1832582"/>
              <a:chOff x="3401434" y="5125630"/>
              <a:chExt cx="1172419" cy="183258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01434" y="5125630"/>
                <a:ext cx="1172419" cy="183258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185730" y="5978715"/>
              <a:ext cx="692281" cy="107143"/>
              <a:chOff x="5185730" y="5978715"/>
              <a:chExt cx="692281" cy="10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5185730" y="5978715"/>
                <a:ext cx="692281" cy="10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182814" y="7825149"/>
              <a:ext cx="706208" cy="107143"/>
              <a:chOff x="5182814" y="7825149"/>
              <a:chExt cx="706208" cy="107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5182814" y="7825149"/>
                <a:ext cx="706208" cy="10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125820" y="2415896"/>
              <a:ext cx="810158" cy="107143"/>
              <a:chOff x="5125820" y="2415896"/>
              <a:chExt cx="810158" cy="10714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5125820" y="2415896"/>
                <a:ext cx="810158" cy="10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31965" y="3585371"/>
              <a:ext cx="504611" cy="107143"/>
              <a:chOff x="5331965" y="3585371"/>
              <a:chExt cx="504611" cy="1071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4680000">
                <a:off x="5331965" y="3585371"/>
                <a:ext cx="504611" cy="1071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189883" y="4174163"/>
              <a:ext cx="683976" cy="107143"/>
              <a:chOff x="5189883" y="4174163"/>
              <a:chExt cx="683976" cy="10714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189883" y="4174163"/>
                <a:ext cx="683976" cy="1071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003190" y="5073211"/>
              <a:ext cx="412260" cy="107143"/>
              <a:chOff x="4003190" y="5073211"/>
              <a:chExt cx="412260" cy="1071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03190" y="5073211"/>
                <a:ext cx="412260" cy="10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13503" y="978663"/>
              <a:ext cx="2232847" cy="1116424"/>
              <a:chOff x="4413503" y="978663"/>
              <a:chExt cx="2232847" cy="111642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4413503" y="978663"/>
                <a:ext cx="2232847" cy="1116424"/>
                <a:chOff x="4413503" y="978663"/>
                <a:chExt cx="2232847" cy="111642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413503" y="978663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229759" y="1290208"/>
                <a:ext cx="2271295" cy="57333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651599" y="2874545"/>
              <a:ext cx="1760543" cy="1116424"/>
              <a:chOff x="4651599" y="2874545"/>
              <a:chExt cx="1760543" cy="111642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651599" y="2874545"/>
                <a:ext cx="1760543" cy="1116424"/>
                <a:chOff x="4651599" y="2874545"/>
                <a:chExt cx="1760543" cy="111642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651599" y="2874545"/>
                  <a:ext cx="1760543" cy="1116424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38323" y="2999534"/>
                <a:ext cx="932324" cy="111852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415447" y="4569722"/>
              <a:ext cx="2232847" cy="1116424"/>
              <a:chOff x="4415447" y="4569722"/>
              <a:chExt cx="2232847" cy="1116424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4415447" y="4569722"/>
                <a:ext cx="2232847" cy="1116424"/>
                <a:chOff x="4415447" y="4569722"/>
                <a:chExt cx="2232847" cy="1116424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415447" y="4569722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43312" y="4919667"/>
                <a:ext cx="2078686" cy="54415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197497" y="6378407"/>
              <a:ext cx="2676843" cy="1147218"/>
              <a:chOff x="4197497" y="6378407"/>
              <a:chExt cx="2676843" cy="1147218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4197497" y="6378407"/>
                <a:ext cx="2676843" cy="1147218"/>
                <a:chOff x="4197497" y="6378407"/>
                <a:chExt cx="2676843" cy="1147218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197497" y="6378407"/>
                  <a:ext cx="2676843" cy="1147218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473283" y="6750289"/>
                <a:ext cx="2065552" cy="51457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40401" y="5700476"/>
              <a:ext cx="736438" cy="83191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34589" y="7425571"/>
              <a:ext cx="763990" cy="83191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4487206" y="8228571"/>
              <a:ext cx="2232847" cy="1116424"/>
              <a:chOff x="4487206" y="8228571"/>
              <a:chExt cx="2232847" cy="1116424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4487206" y="8228571"/>
                <a:ext cx="2232847" cy="1116424"/>
                <a:chOff x="4487206" y="8228571"/>
                <a:chExt cx="2232847" cy="1116424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487206" y="8228571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15071" y="8578517"/>
                <a:ext cx="2069162" cy="544152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1630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 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회원가입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393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9683" y="1451072"/>
            <a:ext cx="4304762" cy="3478239"/>
            <a:chOff x="9809524" y="2176608"/>
            <a:chExt cx="6457143" cy="521735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095238" y="2176608"/>
              <a:ext cx="6171429" cy="2153115"/>
              <a:chOff x="10095238" y="2176608"/>
              <a:chExt cx="6171429" cy="21531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095238" y="2176608"/>
                <a:ext cx="6171429" cy="21531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09524" y="4554737"/>
              <a:ext cx="4200000" cy="2839230"/>
              <a:chOff x="9809524" y="4554737"/>
              <a:chExt cx="4200000" cy="283923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809524" y="4554737"/>
                <a:ext cx="4006349" cy="1397960"/>
                <a:chOff x="9809524" y="4554737"/>
                <a:chExt cx="4006349" cy="1397960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9809524" y="4554737"/>
                  <a:ext cx="4006349" cy="139796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000000" y="5889205"/>
                <a:ext cx="4006349" cy="1504568"/>
                <a:chOff x="10000000" y="5889205"/>
                <a:chExt cx="4006349" cy="150456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000000" y="5889205"/>
                  <a:ext cx="4006349" cy="150456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2984721" y="1884578"/>
            <a:ext cx="635992" cy="71429"/>
            <a:chOff x="4477081" y="2826866"/>
            <a:chExt cx="953988" cy="10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4477081" y="2826866"/>
              <a:ext cx="953988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82130" y="3270728"/>
            <a:ext cx="647789" cy="71429"/>
            <a:chOff x="4473195" y="4906091"/>
            <a:chExt cx="971683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73195" y="4906091"/>
              <a:ext cx="971683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4938" y="4661814"/>
            <a:ext cx="1744735" cy="71429"/>
            <a:chOff x="2422407" y="6992720"/>
            <a:chExt cx="2617102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600000">
              <a:off x="2422407" y="6992720"/>
              <a:ext cx="2617102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57291" y="4650430"/>
            <a:ext cx="1801728" cy="71429"/>
            <a:chOff x="4885936" y="6975644"/>
            <a:chExt cx="2702592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4885936" y="6975644"/>
              <a:ext cx="2702592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54689" y="858035"/>
            <a:ext cx="1488565" cy="744283"/>
            <a:chOff x="3832033" y="1287053"/>
            <a:chExt cx="2232847" cy="111642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832033" y="1287053"/>
              <a:ext cx="2232847" cy="1116424"/>
              <a:chOff x="3832033" y="1287053"/>
              <a:chExt cx="2232847" cy="111642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32033" y="1287053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8079" y="1636998"/>
              <a:ext cx="2151314" cy="5441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2180" y="2238265"/>
            <a:ext cx="1488565" cy="744283"/>
            <a:chOff x="3843269" y="3357398"/>
            <a:chExt cx="2232847" cy="111642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843269" y="3357398"/>
              <a:ext cx="2232847" cy="1116424"/>
              <a:chOff x="3843269" y="3357398"/>
              <a:chExt cx="2232847" cy="111642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43269" y="3357398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9792" y="3707343"/>
              <a:ext cx="2189410" cy="5441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13306" y="3630331"/>
            <a:ext cx="1784562" cy="764812"/>
            <a:chOff x="3619959" y="5445496"/>
            <a:chExt cx="2676843" cy="114721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619959" y="5445496"/>
              <a:ext cx="2676843" cy="1147218"/>
              <a:chOff x="3619959" y="5445496"/>
              <a:chExt cx="2676843" cy="114721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619959" y="5445496"/>
                <a:ext cx="2676843" cy="114721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08841" y="5817460"/>
              <a:ext cx="2252505" cy="51783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84322" y="4239702"/>
            <a:ext cx="509327" cy="55460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16392" y="4239702"/>
            <a:ext cx="490959" cy="55460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24742" y="4999917"/>
            <a:ext cx="1488565" cy="744283"/>
            <a:chOff x="1387112" y="7499876"/>
            <a:chExt cx="2232847" cy="11164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87112" y="7499876"/>
              <a:ext cx="2232847" cy="1116424"/>
              <a:chOff x="1387112" y="7499876"/>
              <a:chExt cx="2232847" cy="111642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7112" y="749987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4768" y="7849821"/>
              <a:ext cx="1958752" cy="5441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266440" y="4977151"/>
            <a:ext cx="1488565" cy="744283"/>
            <a:chOff x="6399659" y="7465726"/>
            <a:chExt cx="2232847" cy="111642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399659" y="7465726"/>
              <a:ext cx="2232847" cy="1116424"/>
              <a:chOff x="6399659" y="7465726"/>
              <a:chExt cx="2232847" cy="111642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399659" y="746572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47315" y="7815671"/>
              <a:ext cx="1949229" cy="54415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635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 –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아이디 조회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560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8621" y="279917"/>
            <a:ext cx="7282540" cy="6435731"/>
            <a:chOff x="7152931" y="419875"/>
            <a:chExt cx="10923810" cy="96535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42274" y="419875"/>
              <a:ext cx="4479250" cy="2692445"/>
              <a:chOff x="9742274" y="419875"/>
              <a:chExt cx="4479250" cy="26924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742274" y="419875"/>
                <a:ext cx="4479250" cy="26924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24587" y="3224802"/>
              <a:ext cx="6171429" cy="1466622"/>
              <a:chOff x="9524587" y="3224802"/>
              <a:chExt cx="6171429" cy="146662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4587" y="3224802"/>
                <a:ext cx="6171429" cy="146662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52931" y="4871266"/>
              <a:ext cx="10914740" cy="1178363"/>
              <a:chOff x="7152931" y="4871266"/>
              <a:chExt cx="10914740" cy="117836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52931" y="4871266"/>
                <a:ext cx="10914740" cy="11783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742274" y="6321090"/>
              <a:ext cx="4479250" cy="3744947"/>
              <a:chOff x="9742274" y="6321090"/>
              <a:chExt cx="4479250" cy="37449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42274" y="6321090"/>
                <a:ext cx="4479250" cy="37449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266170" y="4769162"/>
            <a:ext cx="1488565" cy="744283"/>
            <a:chOff x="3399255" y="7153743"/>
            <a:chExt cx="2232847" cy="11164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99255" y="7153743"/>
              <a:ext cx="2232847" cy="1116424"/>
              <a:chOff x="3399255" y="7153743"/>
              <a:chExt cx="2232847" cy="11164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99255" y="7153743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9197" y="7384040"/>
              <a:ext cx="1895524" cy="784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66170" y="3640299"/>
            <a:ext cx="1488565" cy="744283"/>
            <a:chOff x="3399255" y="5460448"/>
            <a:chExt cx="2232847" cy="111642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99255" y="5460448"/>
              <a:ext cx="2232847" cy="1116424"/>
              <a:chOff x="3399255" y="5460448"/>
              <a:chExt cx="2232847" cy="111642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99255" y="5460448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9197" y="5690746"/>
              <a:ext cx="1866952" cy="784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57066" y="1141684"/>
            <a:ext cx="306775" cy="71429"/>
            <a:chOff x="4285598" y="1712526"/>
            <a:chExt cx="460163" cy="10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285598" y="1712526"/>
              <a:ext cx="460163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21842" y="2229966"/>
            <a:ext cx="381245" cy="71429"/>
            <a:chOff x="4232762" y="3344948"/>
            <a:chExt cx="571867" cy="10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340000">
              <a:off x="4232762" y="3344948"/>
              <a:ext cx="571867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2561" y="1703759"/>
            <a:ext cx="662611" cy="1145299"/>
            <a:chOff x="2433840" y="2555639"/>
            <a:chExt cx="993917" cy="17179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3840" y="2555639"/>
              <a:ext cx="993917" cy="17179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53865" y="1667630"/>
            <a:ext cx="312306" cy="71429"/>
            <a:chOff x="2930797" y="2501444"/>
            <a:chExt cx="468459" cy="10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0797" y="2501444"/>
              <a:ext cx="468459" cy="10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02851" y="3394982"/>
            <a:ext cx="419225" cy="71429"/>
            <a:chOff x="4204276" y="5092472"/>
            <a:chExt cx="628838" cy="10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4204276" y="5092472"/>
              <a:ext cx="628838" cy="107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818163" y="4541158"/>
            <a:ext cx="384581" cy="71429"/>
            <a:chOff x="4227244" y="6811736"/>
            <a:chExt cx="576871" cy="107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227244" y="6811736"/>
              <a:ext cx="576871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845426" y="5642757"/>
            <a:ext cx="330054" cy="71429"/>
            <a:chOff x="4268138" y="8464135"/>
            <a:chExt cx="495081" cy="10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4268138" y="8464135"/>
              <a:ext cx="495081" cy="1071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66170" y="279728"/>
            <a:ext cx="1488565" cy="744283"/>
            <a:chOff x="3399255" y="419592"/>
            <a:chExt cx="2232847" cy="111642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99255" y="419592"/>
              <a:ext cx="2232847" cy="1116424"/>
              <a:chOff x="3399255" y="419592"/>
              <a:chExt cx="2232847" cy="111642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99255" y="419592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7597" y="769537"/>
              <a:ext cx="2078686" cy="54415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66170" y="1330786"/>
            <a:ext cx="1488565" cy="744283"/>
            <a:chOff x="3399255" y="1996179"/>
            <a:chExt cx="2232847" cy="111642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99255" y="1996179"/>
              <a:ext cx="2232847" cy="1116424"/>
              <a:chOff x="3399255" y="1996179"/>
              <a:chExt cx="2232847" cy="11164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99255" y="1996179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37387" y="2226476"/>
              <a:ext cx="1971229" cy="736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122193" y="2456286"/>
            <a:ext cx="1784562" cy="764812"/>
            <a:chOff x="3183289" y="3684429"/>
            <a:chExt cx="2676843" cy="114721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183289" y="3684429"/>
              <a:ext cx="2676843" cy="1147218"/>
              <a:chOff x="3183289" y="3684429"/>
              <a:chExt cx="2676843" cy="114721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183289" y="3684429"/>
                <a:ext cx="2676843" cy="114721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7314" y="3940917"/>
              <a:ext cx="1977362" cy="74521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76234" y="3180210"/>
            <a:ext cx="490959" cy="55460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6449" y="2027684"/>
            <a:ext cx="509327" cy="55460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266170" y="5843498"/>
            <a:ext cx="1488565" cy="744283"/>
            <a:chOff x="3399255" y="8765247"/>
            <a:chExt cx="2232847" cy="111642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399255" y="8765247"/>
              <a:ext cx="2232847" cy="1116424"/>
              <a:chOff x="3399255" y="8765247"/>
              <a:chExt cx="2232847" cy="111642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99255" y="8765247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09406" y="8995545"/>
              <a:ext cx="2015371" cy="727048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4462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854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6796" y="1548799"/>
            <a:ext cx="5542857" cy="3759547"/>
            <a:chOff x="9400194" y="2323197"/>
            <a:chExt cx="8314286" cy="563932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00194" y="2323197"/>
              <a:ext cx="4408185" cy="3845095"/>
              <a:chOff x="9400194" y="2323197"/>
              <a:chExt cx="4408185" cy="3845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00194" y="2323197"/>
                <a:ext cx="4408185" cy="384509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00194" y="6581565"/>
              <a:ext cx="8310253" cy="1377402"/>
              <a:chOff x="9400194" y="6581565"/>
              <a:chExt cx="8310253" cy="137740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00194" y="6581565"/>
                <a:ext cx="8310253" cy="137740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276537" y="1967960"/>
            <a:ext cx="1503547" cy="2921223"/>
            <a:chOff x="3414804" y="2951940"/>
            <a:chExt cx="2255321" cy="43818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301147" y="4244874"/>
              <a:ext cx="460163" cy="107143"/>
              <a:chOff x="4301147" y="4244874"/>
              <a:chExt cx="460163" cy="1071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301147" y="4244874"/>
                <a:ext cx="460163" cy="10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48311" y="5877296"/>
              <a:ext cx="571867" cy="107143"/>
              <a:chOff x="4248311" y="5877296"/>
              <a:chExt cx="571867" cy="107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340000">
                <a:off x="4248311" y="5877296"/>
                <a:ext cx="571867" cy="10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14804" y="2951940"/>
              <a:ext cx="2232847" cy="1116424"/>
              <a:chOff x="3414804" y="2951940"/>
              <a:chExt cx="2232847" cy="111642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414804" y="2951940"/>
                <a:ext cx="2232847" cy="1116424"/>
                <a:chOff x="3414804" y="2951940"/>
                <a:chExt cx="2232847" cy="111642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14804" y="295194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14689" y="3263485"/>
                <a:ext cx="2087705" cy="57333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414804" y="4528527"/>
              <a:ext cx="2232847" cy="1116424"/>
              <a:chOff x="3414804" y="4528527"/>
              <a:chExt cx="2232847" cy="111642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414804" y="4528527"/>
                <a:ext cx="2232847" cy="1116424"/>
                <a:chOff x="3414804" y="4528527"/>
                <a:chExt cx="2232847" cy="111642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414804" y="4528527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54270" y="4878472"/>
                <a:ext cx="1847943" cy="5441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37278" y="6217350"/>
              <a:ext cx="2232847" cy="1116424"/>
              <a:chOff x="3437278" y="6217350"/>
              <a:chExt cx="2232847" cy="111642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437278" y="6217350"/>
                <a:ext cx="2232847" cy="1116424"/>
                <a:chOff x="3437278" y="6217350"/>
                <a:chExt cx="2232847" cy="111642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37278" y="621735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37162" y="6410448"/>
                <a:ext cx="2097229" cy="810971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4961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 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수정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31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3666" y="2490448"/>
            <a:ext cx="6675334" cy="1718493"/>
            <a:chOff x="7880499" y="3735672"/>
            <a:chExt cx="10013001" cy="2577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0499" y="3735672"/>
              <a:ext cx="10013001" cy="25777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9166" y="1049071"/>
            <a:ext cx="4306669" cy="4759001"/>
            <a:chOff x="673749" y="1573606"/>
            <a:chExt cx="6460003" cy="713850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34784" y="2905424"/>
              <a:ext cx="537932" cy="107143"/>
              <a:chOff x="3634784" y="2905424"/>
              <a:chExt cx="537932" cy="10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3634784" y="2905424"/>
                <a:ext cx="537932" cy="107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05577" y="7159146"/>
              <a:ext cx="823501" cy="107143"/>
              <a:chOff x="5605577" y="7159146"/>
              <a:chExt cx="823501" cy="10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5605577" y="7159146"/>
                <a:ext cx="823501" cy="10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90172" y="3227962"/>
              <a:ext cx="4227155" cy="2442304"/>
              <a:chOff x="1790172" y="3227962"/>
              <a:chExt cx="4227155" cy="24423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0172" y="3227962"/>
                <a:ext cx="4227155" cy="24423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787326" y="1573606"/>
              <a:ext cx="2232847" cy="1116424"/>
              <a:chOff x="2787326" y="1573606"/>
              <a:chExt cx="2232847" cy="111642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787326" y="1573606"/>
                <a:ext cx="2232847" cy="1116424"/>
                <a:chOff x="2787326" y="1573606"/>
                <a:chExt cx="2232847" cy="1116424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787326" y="1573606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03582" y="1885151"/>
                <a:ext cx="2280819" cy="57333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73749" y="5684544"/>
              <a:ext cx="2232847" cy="1116424"/>
              <a:chOff x="673749" y="5684544"/>
              <a:chExt cx="2232847" cy="111642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73749" y="5684544"/>
                <a:ext cx="2232847" cy="1116424"/>
                <a:chOff x="673749" y="5684544"/>
                <a:chExt cx="2232847" cy="111642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73749" y="5684544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5242" y="6034489"/>
                <a:ext cx="1876019" cy="54415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900904" y="5684544"/>
              <a:ext cx="2232847" cy="1116424"/>
              <a:chOff x="4900904" y="5684544"/>
              <a:chExt cx="2232847" cy="111642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4900904" y="5684544"/>
                <a:ext cx="2232847" cy="1116424"/>
                <a:chOff x="4900904" y="5684544"/>
                <a:chExt cx="2232847" cy="111642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900904" y="5684544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140369" y="6034489"/>
                <a:ext cx="1847905" cy="54415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2285" y="4871800"/>
              <a:ext cx="831914" cy="10923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5142" y="4871800"/>
              <a:ext cx="831914" cy="109236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4894054" y="7595684"/>
              <a:ext cx="2232847" cy="1116424"/>
              <a:chOff x="4894054" y="7595684"/>
              <a:chExt cx="2232847" cy="111642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894054" y="7595684"/>
                <a:ext cx="2232847" cy="1116424"/>
                <a:chOff x="4894054" y="7595684"/>
                <a:chExt cx="2232847" cy="1116424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94054" y="7595684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738281" y="7945630"/>
                <a:ext cx="2252667" cy="544152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31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 - List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73192" y="5547491"/>
            <a:ext cx="1488565" cy="744283"/>
            <a:chOff x="5359787" y="8321236"/>
            <a:chExt cx="2232847" cy="11164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359787" y="8321236"/>
              <a:ext cx="2232847" cy="1116424"/>
              <a:chOff x="5359787" y="8321236"/>
              <a:chExt cx="2232847" cy="11164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359787" y="832123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9252" y="8671181"/>
              <a:ext cx="1876476" cy="544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572" y="3307105"/>
            <a:ext cx="1488565" cy="744283"/>
            <a:chOff x="2666357" y="4960658"/>
            <a:chExt cx="2232847" cy="11164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66357" y="4960658"/>
              <a:ext cx="2232847" cy="1116424"/>
              <a:chOff x="2666357" y="4960658"/>
              <a:chExt cx="2232847" cy="11164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66357" y="4960658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1270" y="5272203"/>
              <a:ext cx="2410714" cy="57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606" y="3327837"/>
            <a:ext cx="1488565" cy="744283"/>
            <a:chOff x="231908" y="4991756"/>
            <a:chExt cx="2232847" cy="11164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1908" y="4991756"/>
              <a:ext cx="2232847" cy="1116424"/>
              <a:chOff x="231908" y="4991756"/>
              <a:chExt cx="2232847" cy="11164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1908" y="499175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64" y="5303301"/>
              <a:ext cx="2290343" cy="57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8477" y="1004012"/>
            <a:ext cx="371316" cy="71429"/>
            <a:chOff x="4842715" y="1506018"/>
            <a:chExt cx="556974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842715" y="1506018"/>
              <a:ext cx="556974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3171" y="1587053"/>
            <a:ext cx="1026682" cy="1026682"/>
            <a:chOff x="2464756" y="2380579"/>
            <a:chExt cx="1540023" cy="15400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4756" y="2380579"/>
              <a:ext cx="1540023" cy="15400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58418" y="1587053"/>
            <a:ext cx="1026682" cy="1026682"/>
            <a:chOff x="6237626" y="2380579"/>
            <a:chExt cx="1540023" cy="15400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237626" y="2380579"/>
              <a:ext cx="1540023" cy="15400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3668" y="2927051"/>
            <a:ext cx="1064938" cy="71429"/>
            <a:chOff x="1115502" y="4390576"/>
            <a:chExt cx="1597407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220000">
              <a:off x="1115502" y="4390576"/>
              <a:ext cx="1597407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8229" y="2921868"/>
            <a:ext cx="1098783" cy="71429"/>
            <a:chOff x="2307342" y="4382801"/>
            <a:chExt cx="1648175" cy="10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2307342" y="4382801"/>
              <a:ext cx="1648175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97742" y="2898046"/>
            <a:ext cx="746726" cy="71429"/>
            <a:chOff x="7196613" y="4347069"/>
            <a:chExt cx="1120089" cy="10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340000">
              <a:off x="7196613" y="4347069"/>
              <a:ext cx="1120089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17398" y="2913595"/>
            <a:ext cx="3593322" cy="71429"/>
            <a:chOff x="2426097" y="4370392"/>
            <a:chExt cx="5389983" cy="1071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60000">
              <a:off x="2426097" y="4370392"/>
              <a:ext cx="5389983" cy="10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22048" y="4166915"/>
            <a:ext cx="302496" cy="71429"/>
            <a:chOff x="7533072" y="6250372"/>
            <a:chExt cx="453744" cy="1071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60000">
              <a:off x="7533072" y="6250372"/>
              <a:ext cx="453744" cy="107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66686" y="5297367"/>
            <a:ext cx="955961" cy="71429"/>
            <a:chOff x="6400029" y="7946050"/>
            <a:chExt cx="1433941" cy="1071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180000">
              <a:off x="6400029" y="7946050"/>
              <a:ext cx="1433941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22442" y="5297367"/>
            <a:ext cx="979699" cy="71429"/>
            <a:chOff x="7683663" y="7946050"/>
            <a:chExt cx="1469548" cy="1071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560000">
              <a:off x="7683663" y="7946050"/>
              <a:ext cx="1469548" cy="1071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95238" y="1415358"/>
            <a:ext cx="5974979" cy="3671393"/>
            <a:chOff x="9142857" y="2123037"/>
            <a:chExt cx="8962468" cy="55070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2123037"/>
              <a:ext cx="8962468" cy="55070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669852" y="109786"/>
            <a:ext cx="1488565" cy="744283"/>
            <a:chOff x="4004778" y="164679"/>
            <a:chExt cx="2232847" cy="111642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004778" y="164679"/>
              <a:ext cx="2232847" cy="1116424"/>
              <a:chOff x="4004778" y="164679"/>
              <a:chExt cx="2232847" cy="111642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004778" y="164679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29215" y="476224"/>
              <a:ext cx="2382143" cy="5733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521854" y="1225379"/>
            <a:ext cx="1784562" cy="764812"/>
            <a:chOff x="3782781" y="1838068"/>
            <a:chExt cx="2676843" cy="114721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782781" y="1838068"/>
              <a:ext cx="2676843" cy="1147218"/>
              <a:chOff x="3782781" y="1838068"/>
              <a:chExt cx="2676843" cy="114721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782781" y="1838068"/>
                <a:ext cx="2676843" cy="114721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99929" y="2174013"/>
              <a:ext cx="2224229" cy="55178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52581" y="1103200"/>
            <a:ext cx="490959" cy="55460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83701" y="1103200"/>
            <a:ext cx="509327" cy="55460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430450" y="3307105"/>
            <a:ext cx="1488565" cy="744283"/>
            <a:chOff x="6645675" y="4960658"/>
            <a:chExt cx="2232847" cy="111642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6645675" y="4960658"/>
              <a:ext cx="2232847" cy="1116424"/>
              <a:chOff x="6645675" y="4960658"/>
              <a:chExt cx="2232847" cy="111642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5675" y="4960658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75769" y="5153756"/>
              <a:ext cx="2178124" cy="8585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279578" y="4353865"/>
            <a:ext cx="1784562" cy="764812"/>
            <a:chOff x="6419367" y="6530797"/>
            <a:chExt cx="2676843" cy="114721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6419367" y="6530797"/>
              <a:ext cx="2676843" cy="1147218"/>
              <a:chOff x="6419367" y="6530797"/>
              <a:chExt cx="2676843" cy="114721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419367" y="6530797"/>
                <a:ext cx="2676843" cy="1147218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13753" y="6866742"/>
              <a:ext cx="2437467" cy="55178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308442" y="5547491"/>
            <a:ext cx="1488565" cy="744283"/>
            <a:chOff x="7962662" y="8321236"/>
            <a:chExt cx="2232847" cy="1116424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7962662" y="8321236"/>
              <a:ext cx="2232847" cy="1116424"/>
              <a:chOff x="7962662" y="8321236"/>
              <a:chExt cx="2232847" cy="111642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62662" y="832123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74156" y="8671181"/>
              <a:ext cx="1904590" cy="54415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84825" y="5055223"/>
            <a:ext cx="917651" cy="494292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73950" y="5055223"/>
            <a:ext cx="923314" cy="49429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0680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board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699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0994" y="1371429"/>
            <a:ext cx="3029317" cy="4114286"/>
            <a:chOff x="10711491" y="2057143"/>
            <a:chExt cx="454397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1491" y="2057143"/>
              <a:ext cx="4543976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77798" y="1261049"/>
            <a:ext cx="306775" cy="71429"/>
            <a:chOff x="4316696" y="1891573"/>
            <a:chExt cx="460163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16696" y="1891573"/>
              <a:ext cx="460163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0369" y="2349536"/>
            <a:ext cx="381633" cy="71429"/>
            <a:chOff x="4260553" y="3524303"/>
            <a:chExt cx="572449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260553" y="3524303"/>
              <a:ext cx="572449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7447" y="3222875"/>
            <a:ext cx="1847475" cy="1067407"/>
            <a:chOff x="3161171" y="4834312"/>
            <a:chExt cx="2771212" cy="1601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171" y="4834312"/>
              <a:ext cx="2771212" cy="1601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0540" y="5379916"/>
            <a:ext cx="1197554" cy="71429"/>
            <a:chOff x="2955809" y="8069874"/>
            <a:chExt cx="1796331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00000">
              <a:off x="2955809" y="8069874"/>
              <a:ext cx="1796331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94277" y="5379916"/>
            <a:ext cx="1197554" cy="71429"/>
            <a:chOff x="4341415" y="8069874"/>
            <a:chExt cx="1796331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400000">
              <a:off x="4341415" y="8069874"/>
              <a:ext cx="1796331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86902" y="399093"/>
            <a:ext cx="1488565" cy="744283"/>
            <a:chOff x="3430353" y="598639"/>
            <a:chExt cx="2232847" cy="11164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30353" y="598639"/>
              <a:ext cx="2232847" cy="1116424"/>
              <a:chOff x="3430353" y="598639"/>
              <a:chExt cx="2232847" cy="11164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30353" y="598639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66400" y="948585"/>
              <a:ext cx="2151314" cy="5441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86902" y="1450151"/>
            <a:ext cx="1488565" cy="744283"/>
            <a:chOff x="3430353" y="2175226"/>
            <a:chExt cx="2232847" cy="11164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430353" y="2175226"/>
              <a:ext cx="2232847" cy="1116424"/>
              <a:chOff x="3430353" y="2175226"/>
              <a:chExt cx="2232847" cy="11164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30353" y="2175226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8009" y="2525171"/>
              <a:ext cx="1958752" cy="5441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86902" y="5796696"/>
            <a:ext cx="1488565" cy="744283"/>
            <a:chOff x="3430353" y="8695044"/>
            <a:chExt cx="2232847" cy="111642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430353" y="8695044"/>
              <a:ext cx="2232847" cy="1116424"/>
              <a:chOff x="3430353" y="8695044"/>
              <a:chExt cx="2232847" cy="111642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30353" y="8695044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0028" y="9044989"/>
              <a:ext cx="1996410" cy="5441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81153" y="2576034"/>
            <a:ext cx="1509297" cy="646841"/>
            <a:chOff x="3421729" y="3864050"/>
            <a:chExt cx="2263946" cy="97026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21729" y="3864050"/>
              <a:ext cx="2263946" cy="970262"/>
              <a:chOff x="3421729" y="3864050"/>
              <a:chExt cx="2263946" cy="97026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21729" y="3864050"/>
                <a:ext cx="2263946" cy="97026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6284" y="4102776"/>
              <a:ext cx="1826390" cy="5731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3165" y="4290281"/>
            <a:ext cx="1488565" cy="744283"/>
            <a:chOff x="2044747" y="6435422"/>
            <a:chExt cx="2232847" cy="11164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044747" y="6435422"/>
              <a:ext cx="2232847" cy="1116424"/>
              <a:chOff x="2044747" y="6435422"/>
              <a:chExt cx="2232847" cy="111642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44747" y="6435422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0584" y="6665720"/>
              <a:ext cx="2043867" cy="736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210640" y="4290281"/>
            <a:ext cx="1488565" cy="744283"/>
            <a:chOff x="4815960" y="6435422"/>
            <a:chExt cx="2232847" cy="111642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815960" y="6435422"/>
              <a:ext cx="2232847" cy="1116424"/>
              <a:chOff x="4815960" y="6435422"/>
              <a:chExt cx="2232847" cy="111642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15960" y="6435422"/>
                <a:ext cx="2232847" cy="1116424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7806" y="6665720"/>
              <a:ext cx="2108010" cy="73657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7931" y="3634394"/>
            <a:ext cx="490959" cy="55460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10229" y="3634394"/>
            <a:ext cx="509327" cy="55460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0680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board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0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2617" y="220131"/>
            <a:ext cx="2815871" cy="3208441"/>
            <a:chOff x="11583925" y="330196"/>
            <a:chExt cx="4223807" cy="48126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3925" y="330196"/>
              <a:ext cx="4223807" cy="4812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4127" y="3438938"/>
            <a:ext cx="2741867" cy="3208441"/>
            <a:chOff x="11646190" y="5158406"/>
            <a:chExt cx="4112800" cy="48126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6190" y="5158406"/>
              <a:ext cx="4112800" cy="4812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106" y="492573"/>
            <a:ext cx="5145601" cy="5871998"/>
            <a:chOff x="684159" y="738859"/>
            <a:chExt cx="7718401" cy="880799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712033" y="2033998"/>
              <a:ext cx="464623" cy="107143"/>
              <a:chOff x="5712033" y="2033998"/>
              <a:chExt cx="464623" cy="10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60000">
                <a:off x="5712033" y="2033998"/>
                <a:ext cx="464623" cy="10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86510" y="3637173"/>
              <a:ext cx="508927" cy="107143"/>
              <a:chOff x="5686510" y="3637173"/>
              <a:chExt cx="508927" cy="107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5686510" y="3637173"/>
                <a:ext cx="508927" cy="10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31292" y="738859"/>
              <a:ext cx="2232847" cy="1116424"/>
              <a:chOff x="4831292" y="738859"/>
              <a:chExt cx="2232847" cy="111642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831292" y="738859"/>
                <a:ext cx="2232847" cy="1116424"/>
                <a:chOff x="4831292" y="738859"/>
                <a:chExt cx="2232847" cy="1116424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31292" y="738859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50967" y="1088804"/>
                <a:ext cx="1977257" cy="5441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24550" y="2319857"/>
              <a:ext cx="2232847" cy="1116424"/>
              <a:chOff x="4824550" y="2319857"/>
              <a:chExt cx="2232847" cy="111642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4824550" y="2319857"/>
                <a:ext cx="2232847" cy="1116424"/>
                <a:chOff x="4824550" y="2319857"/>
                <a:chExt cx="2232847" cy="111642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824550" y="2319857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72205" y="2669802"/>
                <a:ext cx="1958752" cy="54415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838216" y="8380985"/>
              <a:ext cx="2232847" cy="1116424"/>
              <a:chOff x="4838216" y="8380985"/>
              <a:chExt cx="2232847" cy="111642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4838216" y="8380985"/>
                <a:ext cx="2232847" cy="1116424"/>
                <a:chOff x="4838216" y="8380985"/>
                <a:chExt cx="2232847" cy="111642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38216" y="8380985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077681" y="8730931"/>
                <a:ext cx="1857448" cy="5441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609294" y="3945155"/>
              <a:ext cx="2676843" cy="1147218"/>
              <a:chOff x="4609294" y="3945155"/>
              <a:chExt cx="2676843" cy="114721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609294" y="3945155"/>
                <a:ext cx="2676843" cy="1147218"/>
                <a:chOff x="4609294" y="3945155"/>
                <a:chExt cx="2676843" cy="1147218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09294" y="3945155"/>
                  <a:ext cx="2676843" cy="1147218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61861" y="4201643"/>
                <a:ext cx="1888667" cy="70712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562109" y="5092373"/>
              <a:ext cx="2771212" cy="1601111"/>
              <a:chOff x="4562109" y="5092373"/>
              <a:chExt cx="2771212" cy="160111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562109" y="5092373"/>
                <a:ext cx="2771212" cy="160111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917007" y="7198124"/>
              <a:ext cx="575864" cy="107143"/>
              <a:chOff x="2917007" y="7198124"/>
              <a:chExt cx="575864" cy="10714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2917007" y="7198124"/>
                <a:ext cx="575864" cy="10714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551811" y="8041875"/>
              <a:ext cx="1475861" cy="107143"/>
              <a:chOff x="4551811" y="8041875"/>
              <a:chExt cx="1475861" cy="10714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380000">
                <a:off x="4551811" y="8041875"/>
                <a:ext cx="1475861" cy="10714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90321" y="8066598"/>
              <a:ext cx="620525" cy="107143"/>
              <a:chOff x="1490321" y="8066598"/>
              <a:chExt cx="620525" cy="10714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1490321" y="8066598"/>
                <a:ext cx="620525" cy="10714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910902" y="8041875"/>
              <a:ext cx="1434521" cy="107143"/>
              <a:chOff x="5910902" y="8041875"/>
              <a:chExt cx="1434521" cy="10714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9420000">
                <a:off x="5910902" y="8041875"/>
                <a:ext cx="1434521" cy="1071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492871" y="6693483"/>
              <a:ext cx="2232847" cy="1116424"/>
              <a:chOff x="3492871" y="6693483"/>
              <a:chExt cx="2232847" cy="1116424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3492871" y="6693483"/>
                <a:ext cx="2232847" cy="1116424"/>
                <a:chOff x="3492871" y="6693483"/>
                <a:chExt cx="2232847" cy="1116424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492871" y="6693483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668498" y="7043429"/>
                <a:ext cx="1921267" cy="54415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169713" y="6693483"/>
              <a:ext cx="2232847" cy="1116424"/>
              <a:chOff x="6169713" y="6693483"/>
              <a:chExt cx="2232847" cy="1116424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6169713" y="6693483"/>
                <a:ext cx="2232847" cy="1116424"/>
                <a:chOff x="6169713" y="6693483"/>
                <a:chExt cx="2232847" cy="1116424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169713" y="6693483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89388" y="7043429"/>
                <a:ext cx="1977257" cy="544152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33085" y="5926858"/>
              <a:ext cx="736438" cy="831914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87679" y="5957956"/>
              <a:ext cx="763990" cy="831914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684159" y="6693483"/>
              <a:ext cx="2232847" cy="1116424"/>
              <a:chOff x="684159" y="6693483"/>
              <a:chExt cx="2232847" cy="1116424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684159" y="6693483"/>
                <a:ext cx="2232847" cy="1116424"/>
                <a:chOff x="684159" y="6693483"/>
                <a:chExt cx="2232847" cy="1116424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84159" y="6693483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31815" y="7043429"/>
                <a:ext cx="1939705" cy="54415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684159" y="8430432"/>
              <a:ext cx="2232847" cy="1116424"/>
              <a:chOff x="684159" y="8430432"/>
              <a:chExt cx="2232847" cy="1116424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684159" y="8430432"/>
                <a:ext cx="2232847" cy="1116424"/>
                <a:chOff x="684159" y="8430432"/>
                <a:chExt cx="2232847" cy="1116424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84159" y="8430432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20206" y="8780377"/>
                <a:ext cx="2160838" cy="544152"/>
              </a:xfrm>
              <a:prstGeom prst="rect">
                <a:avLst/>
              </a:prstGeom>
            </p:spPr>
          </p:pic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098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Board 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조회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3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3631" y="3428571"/>
            <a:ext cx="1726346" cy="2057143"/>
            <a:chOff x="10145446" y="5142857"/>
            <a:chExt cx="2589519" cy="3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45446" y="5142857"/>
              <a:ext cx="2589519" cy="3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8554" y="820592"/>
            <a:ext cx="2156501" cy="2294738"/>
            <a:chOff x="9822830" y="1230887"/>
            <a:chExt cx="3234751" cy="3442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2830" y="1230887"/>
              <a:ext cx="3234751" cy="3442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76537" y="1967960"/>
            <a:ext cx="1503547" cy="2921223"/>
            <a:chOff x="3414804" y="2951940"/>
            <a:chExt cx="2255321" cy="438183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01147" y="4244874"/>
              <a:ext cx="460163" cy="107143"/>
              <a:chOff x="4301147" y="4244874"/>
              <a:chExt cx="460163" cy="10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301147" y="4244874"/>
                <a:ext cx="460163" cy="10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48311" y="5877296"/>
              <a:ext cx="571867" cy="107143"/>
              <a:chOff x="4248311" y="5877296"/>
              <a:chExt cx="571867" cy="107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340000">
                <a:off x="4248311" y="5877296"/>
                <a:ext cx="571867" cy="10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414804" y="2951940"/>
              <a:ext cx="2232847" cy="1116424"/>
              <a:chOff x="3414804" y="2951940"/>
              <a:chExt cx="2232847" cy="111642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14804" y="2951940"/>
                <a:ext cx="2232847" cy="1116424"/>
                <a:chOff x="3414804" y="2951940"/>
                <a:chExt cx="2232847" cy="1116424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14804" y="295194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50851" y="3301885"/>
                <a:ext cx="2151314" cy="5441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14804" y="4528527"/>
              <a:ext cx="2232847" cy="1116424"/>
              <a:chOff x="3414804" y="4528527"/>
              <a:chExt cx="2232847" cy="111642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414804" y="4528527"/>
                <a:ext cx="2232847" cy="1116424"/>
                <a:chOff x="3414804" y="4528527"/>
                <a:chExt cx="2232847" cy="111642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414804" y="4528527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34479" y="4878472"/>
                <a:ext cx="1967733" cy="54415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437278" y="6217350"/>
              <a:ext cx="2232847" cy="1116424"/>
              <a:chOff x="3437278" y="6217350"/>
              <a:chExt cx="2232847" cy="111642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437278" y="6217350"/>
                <a:ext cx="2232847" cy="1116424"/>
                <a:chOff x="3437278" y="6217350"/>
                <a:chExt cx="2232847" cy="111642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37278" y="6217350"/>
                  <a:ext cx="2232847" cy="1116424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56952" y="6567296"/>
                <a:ext cx="1977257" cy="544152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098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Board 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수정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른쪽 화살표 26">
            <a:hlinkClick r:id="rId11"/>
          </p:cNvPr>
          <p:cNvSpPr/>
          <p:nvPr/>
        </p:nvSpPr>
        <p:spPr>
          <a:xfrm>
            <a:off x="10881360" y="5511338"/>
            <a:ext cx="57357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5317838" y="6017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5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157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64962"/>
              </p:ext>
            </p:extLst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3810000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64032" y="1114172"/>
            <a:ext cx="6061177" cy="2115785"/>
            <a:chOff x="8496048" y="1671258"/>
            <a:chExt cx="9091766" cy="3173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6048" y="1671258"/>
              <a:ext cx="9091766" cy="3173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9353" y="2586511"/>
            <a:ext cx="2577097" cy="494427"/>
            <a:chOff x="12434029" y="3879765"/>
            <a:chExt cx="3865646" cy="741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4029" y="3879765"/>
              <a:ext cx="3865646" cy="7416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51320" y="2746424"/>
            <a:ext cx="1321833" cy="830093"/>
            <a:chOff x="5926980" y="4119636"/>
            <a:chExt cx="1982749" cy="12451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6980" y="4119636"/>
              <a:ext cx="1982749" cy="12451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3745" y="3602325"/>
            <a:ext cx="6512657" cy="3071935"/>
            <a:chOff x="7970617" y="5403486"/>
            <a:chExt cx="9768985" cy="46079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0617" y="5403486"/>
              <a:ext cx="9768985" cy="4607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7514" y="2189698"/>
            <a:ext cx="367892" cy="71429"/>
            <a:chOff x="1961271" y="3284547"/>
            <a:chExt cx="551838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961271" y="3284547"/>
              <a:ext cx="551838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882" y="3427731"/>
            <a:ext cx="408999" cy="71429"/>
            <a:chOff x="1892823" y="5141596"/>
            <a:chExt cx="613498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892823" y="5141596"/>
              <a:ext cx="613498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8525" y="4964020"/>
            <a:ext cx="645871" cy="71429"/>
            <a:chOff x="1752787" y="7446029"/>
            <a:chExt cx="968806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752787" y="7446029"/>
              <a:ext cx="968806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68890" y="4150080"/>
            <a:ext cx="396089" cy="71429"/>
            <a:chOff x="4003334" y="6225119"/>
            <a:chExt cx="594133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0000">
              <a:off x="4003334" y="6225119"/>
              <a:ext cx="594133" cy="10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82499" y="-24368"/>
            <a:ext cx="9193524" cy="153455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3866" y="1344748"/>
            <a:ext cx="2075188" cy="696719"/>
            <a:chOff x="680799" y="2017121"/>
            <a:chExt cx="3112782" cy="104507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0799" y="2017121"/>
              <a:ext cx="3112782" cy="1045079"/>
              <a:chOff x="680799" y="2017121"/>
              <a:chExt cx="3112782" cy="104507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0799" y="2017121"/>
                <a:ext cx="3112782" cy="104507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622" y="2113934"/>
              <a:ext cx="3526067" cy="9839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5939" y="2408503"/>
            <a:ext cx="1700886" cy="850443"/>
            <a:chOff x="923908" y="3612754"/>
            <a:chExt cx="2551329" cy="127566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23908" y="3612754"/>
              <a:ext cx="2551329" cy="1275664"/>
              <a:chOff x="923908" y="3612754"/>
              <a:chExt cx="2551329" cy="127566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3908" y="3612754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418" y="3948863"/>
              <a:ext cx="2528762" cy="7768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3549" y="3667167"/>
            <a:ext cx="2355823" cy="1009639"/>
            <a:chOff x="470323" y="5500751"/>
            <a:chExt cx="3533734" cy="151445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70323" y="5500751"/>
              <a:ext cx="3533734" cy="1514458"/>
              <a:chOff x="470323" y="5500751"/>
              <a:chExt cx="3533734" cy="151445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70323" y="5500751"/>
                <a:ext cx="3533734" cy="151445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828" y="6046093"/>
              <a:ext cx="2580781" cy="55181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9915" y="4733843"/>
            <a:ext cx="1266787" cy="59546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77471" y="5322669"/>
            <a:ext cx="2191901" cy="735904"/>
            <a:chOff x="716206" y="7984004"/>
            <a:chExt cx="3287851" cy="110385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16206" y="7984004"/>
              <a:ext cx="3287851" cy="1103856"/>
              <a:chOff x="716206" y="7984004"/>
              <a:chExt cx="3287851" cy="110385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16206" y="7984004"/>
                <a:ext cx="3287851" cy="110385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7503" y="7959137"/>
              <a:ext cx="2995590" cy="129418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064497" y="3816274"/>
            <a:ext cx="2283491" cy="766654"/>
            <a:chOff x="4596744" y="5724411"/>
            <a:chExt cx="3425237" cy="114998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596744" y="5724411"/>
              <a:ext cx="3425237" cy="1149981"/>
              <a:chOff x="4596744" y="5724411"/>
              <a:chExt cx="3425237" cy="114998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96744" y="5724411"/>
                <a:ext cx="3425237" cy="1149981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20766" y="5623041"/>
              <a:ext cx="2916724" cy="147864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80390" y="4272354"/>
            <a:ext cx="1364622" cy="5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0884" y="2248401"/>
            <a:ext cx="485298" cy="71429"/>
            <a:chOff x="2116326" y="3372601"/>
            <a:chExt cx="727947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116326" y="3372601"/>
              <a:ext cx="727947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185" y="3537841"/>
            <a:ext cx="392696" cy="71429"/>
            <a:chOff x="2185777" y="5306761"/>
            <a:chExt cx="589044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85777" y="5306761"/>
              <a:ext cx="589044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3103" y="3315564"/>
            <a:ext cx="1794257" cy="830093"/>
            <a:chOff x="4504654" y="4973346"/>
            <a:chExt cx="2691386" cy="12451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4654" y="4973346"/>
              <a:ext cx="2691386" cy="12451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93259" y="3769903"/>
            <a:ext cx="5420387" cy="2483459"/>
            <a:chOff x="8089888" y="5654855"/>
            <a:chExt cx="8130581" cy="3725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9888" y="5654855"/>
              <a:ext cx="8130581" cy="3725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7017" y="4922224"/>
            <a:ext cx="538100" cy="71429"/>
            <a:chOff x="2185525" y="7383336"/>
            <a:chExt cx="807150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340000">
              <a:off x="2185525" y="7383336"/>
              <a:ext cx="807150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54200" y="1286314"/>
            <a:ext cx="5259446" cy="2321485"/>
            <a:chOff x="8331299" y="1929470"/>
            <a:chExt cx="7889169" cy="34822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1299" y="1929470"/>
              <a:ext cx="7889169" cy="34822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43972" y="15541"/>
            <a:ext cx="10292254" cy="15345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5939" y="1344748"/>
            <a:ext cx="2075188" cy="696719"/>
            <a:chOff x="923908" y="2017121"/>
            <a:chExt cx="3112782" cy="10450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23908" y="2017121"/>
              <a:ext cx="3112782" cy="1045079"/>
              <a:chOff x="923908" y="2017121"/>
              <a:chExt cx="3112782" cy="104507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3908" y="2017121"/>
                <a:ext cx="3112782" cy="104507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731" y="2113934"/>
              <a:ext cx="3526067" cy="983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3090" y="2526764"/>
            <a:ext cx="1700886" cy="850443"/>
            <a:chOff x="1204635" y="3790146"/>
            <a:chExt cx="2551329" cy="12756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4635" y="3790146"/>
              <a:ext cx="2551329" cy="1275664"/>
              <a:chOff x="1204635" y="3790146"/>
              <a:chExt cx="2551329" cy="127566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4635" y="3790146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3173" y="4126255"/>
              <a:ext cx="2286457" cy="7768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1662" y="3838475"/>
            <a:ext cx="1700886" cy="850443"/>
            <a:chOff x="1307492" y="5757712"/>
            <a:chExt cx="2551329" cy="127566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07492" y="5757712"/>
              <a:ext cx="2551329" cy="1275664"/>
              <a:chOff x="1307492" y="5757712"/>
              <a:chExt cx="2551329" cy="127566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7492" y="5757712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1859" y="5752630"/>
              <a:ext cx="2279133" cy="14623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2435" y="5226960"/>
            <a:ext cx="2075188" cy="696719"/>
            <a:chOff x="1038653" y="7840439"/>
            <a:chExt cx="3112782" cy="104507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653" y="7840439"/>
              <a:ext cx="3112782" cy="104507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4055" y="5304651"/>
            <a:ext cx="819753" cy="6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4857" y="497643"/>
            <a:ext cx="5387583" cy="5975339"/>
            <a:chOff x="9562285" y="746464"/>
            <a:chExt cx="8081375" cy="8963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2285" y="746464"/>
              <a:ext cx="8081375" cy="89630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2654" y="2981458"/>
            <a:ext cx="2732585" cy="1007709"/>
            <a:chOff x="5043980" y="4472186"/>
            <a:chExt cx="4098877" cy="15115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3980" y="4472186"/>
              <a:ext cx="4098877" cy="1511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471" y="2128551"/>
            <a:ext cx="588027" cy="71429"/>
            <a:chOff x="2310706" y="3192826"/>
            <a:chExt cx="882040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310706" y="3192826"/>
              <a:ext cx="882040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751" y="3683741"/>
            <a:ext cx="821467" cy="71429"/>
            <a:chOff x="2135626" y="5525611"/>
            <a:chExt cx="1232201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35626" y="5525611"/>
              <a:ext cx="1232201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095" y="5251869"/>
            <a:ext cx="614184" cy="71429"/>
            <a:chOff x="2277143" y="7877803"/>
            <a:chExt cx="921276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520000">
              <a:off x="2277143" y="7877803"/>
              <a:ext cx="921276" cy="10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05428" y="-3908"/>
            <a:ext cx="9562495" cy="15345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6890" y="1173533"/>
            <a:ext cx="2075188" cy="696719"/>
            <a:chOff x="1195335" y="1760299"/>
            <a:chExt cx="3112782" cy="10450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5335" y="1760299"/>
              <a:ext cx="3112782" cy="1045079"/>
              <a:chOff x="1195335" y="1760299"/>
              <a:chExt cx="3112782" cy="10450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5335" y="1760299"/>
                <a:ext cx="3112782" cy="10450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0244" y="1951618"/>
              <a:ext cx="2646038" cy="8614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4042" y="2458278"/>
            <a:ext cx="1700886" cy="850443"/>
            <a:chOff x="1476062" y="3687417"/>
            <a:chExt cx="2551329" cy="127566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76062" y="3687417"/>
              <a:ext cx="2551329" cy="1275664"/>
              <a:chOff x="1476062" y="3687417"/>
              <a:chExt cx="2551329" cy="127566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6062" y="3687417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2333" y="3682335"/>
              <a:ext cx="2352705" cy="14623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4042" y="4130189"/>
            <a:ext cx="1700886" cy="850443"/>
            <a:chOff x="1476062" y="6195283"/>
            <a:chExt cx="2551329" cy="127566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76062" y="6195283"/>
              <a:ext cx="2551329" cy="1275664"/>
              <a:chOff x="1476062" y="6195283"/>
              <a:chExt cx="2551329" cy="127566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6062" y="6195283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9010" y="6251198"/>
              <a:ext cx="2272905" cy="1324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8297" y="5594535"/>
            <a:ext cx="2075188" cy="696719"/>
            <a:chOff x="1167446" y="8391801"/>
            <a:chExt cx="3112782" cy="10450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67446" y="8391801"/>
              <a:ext cx="3112782" cy="1045079"/>
              <a:chOff x="1167446" y="8391801"/>
              <a:chExt cx="3112782" cy="104507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7446" y="8391801"/>
                <a:ext cx="3112782" cy="104507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4497" y="8583117"/>
              <a:ext cx="2992943" cy="861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98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08653" y="1670036"/>
            <a:ext cx="303773" cy="71429"/>
            <a:chOff x="3612979" y="2505054"/>
            <a:chExt cx="455660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820000">
              <a:off x="3612979" y="2505054"/>
              <a:ext cx="455660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7620" y="1248182"/>
            <a:ext cx="5320317" cy="4644443"/>
            <a:chOff x="9371429" y="1872273"/>
            <a:chExt cx="7980476" cy="6966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1429" y="1872273"/>
              <a:ext cx="7980476" cy="69666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2647" y="-1579"/>
            <a:ext cx="9536146" cy="1534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6262" y="3008737"/>
            <a:ext cx="2373085" cy="1050599"/>
            <a:chOff x="2034392" y="4513104"/>
            <a:chExt cx="3559627" cy="15758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47339" y="4543825"/>
              <a:ext cx="3533734" cy="1514458"/>
              <a:chOff x="2047339" y="4543825"/>
              <a:chExt cx="3533734" cy="15144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60000">
                <a:off x="2047339" y="4543825"/>
                <a:ext cx="3533734" cy="151445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2257468" y="5060970"/>
              <a:ext cx="2834219" cy="6294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58" y="3680217"/>
            <a:ext cx="1212559" cy="5376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75160" y="3817188"/>
            <a:ext cx="1403753" cy="5376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12858" y="5743056"/>
            <a:ext cx="1711605" cy="574650"/>
            <a:chOff x="3019287" y="8614583"/>
            <a:chExt cx="2567407" cy="8619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3019287" y="8614583"/>
              <a:ext cx="2567407" cy="8619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60000">
            <a:off x="2005690" y="5841155"/>
            <a:ext cx="1661289" cy="4962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40625" y="4512123"/>
            <a:ext cx="1711605" cy="574650"/>
            <a:chOff x="4560937" y="6768184"/>
            <a:chExt cx="2567407" cy="8619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560937" y="6768184"/>
              <a:ext cx="2567407" cy="861975"/>
              <a:chOff x="4560937" y="6768184"/>
              <a:chExt cx="2567407" cy="86197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60937" y="6768184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4545" y="6916230"/>
              <a:ext cx="2240476" cy="744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26487" y="3575359"/>
            <a:ext cx="1301539" cy="244929"/>
            <a:chOff x="13689730" y="5363038"/>
            <a:chExt cx="1952308" cy="3673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89730" y="5363038"/>
              <a:ext cx="1952308" cy="3673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90373" y="4129818"/>
            <a:ext cx="1038635" cy="71429"/>
            <a:chOff x="4485558" y="6194726"/>
            <a:chExt cx="1557953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520000">
              <a:off x="4485558" y="6194726"/>
              <a:ext cx="1557953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8662" y="3937772"/>
            <a:ext cx="528229" cy="71429"/>
            <a:chOff x="2007992" y="5906658"/>
            <a:chExt cx="792343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040000">
              <a:off x="2007992" y="5906658"/>
              <a:ext cx="792343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9245" y="5318852"/>
            <a:ext cx="777355" cy="71429"/>
            <a:chOff x="718867" y="7978278"/>
            <a:chExt cx="1166033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520000">
              <a:off x="718867" y="7978278"/>
              <a:ext cx="1166033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3345" y="5327435"/>
            <a:ext cx="1275800" cy="71429"/>
            <a:chOff x="2570017" y="7991152"/>
            <a:chExt cx="1913700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220000">
              <a:off x="2570017" y="7991152"/>
              <a:ext cx="1913700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77209" y="2832457"/>
            <a:ext cx="322380" cy="71429"/>
            <a:chOff x="3565813" y="4248685"/>
            <a:chExt cx="483570" cy="10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520000">
              <a:off x="3565813" y="4248685"/>
              <a:ext cx="483570" cy="10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93243" y="2248191"/>
            <a:ext cx="1077304" cy="71429"/>
            <a:chOff x="5089864" y="3372286"/>
            <a:chExt cx="1615956" cy="10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89864" y="3372286"/>
              <a:ext cx="1615956" cy="107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97049" y="3000450"/>
            <a:ext cx="709506" cy="71429"/>
            <a:chOff x="7495573" y="4500675"/>
            <a:chExt cx="1064259" cy="107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7495573" y="4500675"/>
              <a:ext cx="1064259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07561" y="965536"/>
            <a:ext cx="1721373" cy="604434"/>
            <a:chOff x="2561341" y="1448303"/>
            <a:chExt cx="2582059" cy="90665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568667" y="1470641"/>
              <a:ext cx="2567407" cy="861975"/>
              <a:chOff x="2568667" y="1470641"/>
              <a:chExt cx="2567407" cy="8619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60000">
                <a:off x="2568667" y="1470641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60000">
              <a:off x="2810770" y="1671426"/>
              <a:ext cx="2147533" cy="6028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92361" y="1856598"/>
            <a:ext cx="1700886" cy="850443"/>
            <a:chOff x="2538541" y="2784897"/>
            <a:chExt cx="2551329" cy="127566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538541" y="2784897"/>
              <a:ext cx="2551329" cy="1275664"/>
              <a:chOff x="2538541" y="2784897"/>
              <a:chExt cx="2551329" cy="127566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538541" y="2784897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06013" y="3151526"/>
              <a:ext cx="2140305" cy="7021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0" y="5743056"/>
            <a:ext cx="1711605" cy="574650"/>
            <a:chOff x="0" y="8614583"/>
            <a:chExt cx="2567407" cy="86197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0" y="8614583"/>
              <a:ext cx="2567407" cy="861975"/>
              <a:chOff x="0" y="8614583"/>
              <a:chExt cx="2567407" cy="86197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8614583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608" y="8762628"/>
              <a:ext cx="2240476" cy="74432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40161" y="4162267"/>
            <a:ext cx="2355823" cy="1009639"/>
            <a:chOff x="360242" y="6243401"/>
            <a:chExt cx="3533734" cy="151445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60242" y="6243401"/>
              <a:ext cx="3533734" cy="1514458"/>
              <a:chOff x="360242" y="6243401"/>
              <a:chExt cx="3533734" cy="151445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0242" y="6243401"/>
                <a:ext cx="3533734" cy="1514458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7309" y="6621669"/>
              <a:ext cx="2695238" cy="90541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337632" y="5087297"/>
            <a:ext cx="1400578" cy="59546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117471" y="5104418"/>
            <a:ext cx="1629860" cy="59546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4452206" y="3443049"/>
            <a:ext cx="1711605" cy="574650"/>
            <a:chOff x="6678308" y="5164573"/>
            <a:chExt cx="2567407" cy="86197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6678308" y="5164573"/>
              <a:ext cx="2567407" cy="861975"/>
              <a:chOff x="6678308" y="5164573"/>
              <a:chExt cx="2567407" cy="86197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78308" y="5164573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44173" y="5148819"/>
              <a:ext cx="2278610" cy="106907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470543" y="1860768"/>
            <a:ext cx="1700886" cy="850443"/>
            <a:chOff x="6705814" y="2791152"/>
            <a:chExt cx="2551329" cy="1275664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6705814" y="2791152"/>
              <a:ext cx="2551329" cy="1275664"/>
              <a:chOff x="6705814" y="2791152"/>
              <a:chExt cx="2551329" cy="1275664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705814" y="2791152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27333" y="3002432"/>
              <a:ext cx="2234038" cy="968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0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6603" y="1507433"/>
            <a:ext cx="5549920" cy="2277265"/>
            <a:chOff x="9219904" y="2261149"/>
            <a:chExt cx="8324880" cy="34158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9904" y="2261149"/>
              <a:ext cx="8324880" cy="34158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0272" y="3973034"/>
            <a:ext cx="5420440" cy="1986089"/>
            <a:chOff x="9615408" y="5959550"/>
            <a:chExt cx="8130660" cy="29791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5408" y="5959550"/>
              <a:ext cx="8130660" cy="29791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76872" y="1067717"/>
            <a:ext cx="568201" cy="305976"/>
            <a:chOff x="12565308" y="1601576"/>
            <a:chExt cx="852302" cy="458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60000">
              <a:off x="12565308" y="1601576"/>
              <a:ext cx="852302" cy="458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7322" y="3945901"/>
            <a:ext cx="568201" cy="305976"/>
            <a:chOff x="14500982" y="5918852"/>
            <a:chExt cx="852302" cy="4589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14500982" y="5918852"/>
              <a:ext cx="852302" cy="4589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56308" y="2515254"/>
            <a:ext cx="481561" cy="71429"/>
            <a:chOff x="3234461" y="3772881"/>
            <a:chExt cx="722341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280000">
              <a:off x="3234461" y="3772881"/>
              <a:ext cx="722341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9834" y="3990396"/>
            <a:ext cx="988263" cy="71429"/>
            <a:chOff x="2339751" y="5985594"/>
            <a:chExt cx="1482394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620000">
              <a:off x="2339751" y="5985594"/>
              <a:ext cx="1482394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32767" y="4024639"/>
            <a:ext cx="1040899" cy="71429"/>
            <a:chOff x="3199151" y="6036958"/>
            <a:chExt cx="1561348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300000">
              <a:off x="3199151" y="6036958"/>
              <a:ext cx="1561348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7917" y="5435155"/>
            <a:ext cx="792095" cy="71429"/>
            <a:chOff x="1121875" y="8152732"/>
            <a:chExt cx="1188143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60000">
              <a:off x="1121875" y="8152732"/>
              <a:ext cx="1188143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0984" y="5498824"/>
            <a:ext cx="488165" cy="71429"/>
            <a:chOff x="4441476" y="8248236"/>
            <a:chExt cx="732248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41476" y="8248236"/>
              <a:ext cx="732248" cy="10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457946" y="32664"/>
            <a:ext cx="12015746" cy="15345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29507" y="1735677"/>
            <a:ext cx="1711605" cy="574650"/>
            <a:chOff x="2294260" y="2603515"/>
            <a:chExt cx="2567407" cy="8619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294260" y="2603515"/>
              <a:ext cx="2567407" cy="861975"/>
              <a:chOff x="2294260" y="2603515"/>
              <a:chExt cx="2567407" cy="86197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94260" y="2603515"/>
                <a:ext cx="2567407" cy="86197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1068" y="2804846"/>
              <a:ext cx="2371276" cy="6028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4252" y="2783586"/>
            <a:ext cx="1700886" cy="850443"/>
            <a:chOff x="2256378" y="4175379"/>
            <a:chExt cx="2551329" cy="12756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256378" y="4175379"/>
              <a:ext cx="2551329" cy="1275664"/>
              <a:chOff x="2256378" y="4175379"/>
              <a:chExt cx="2551329" cy="127566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56378" y="4175379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99926" y="4311294"/>
              <a:ext cx="2158714" cy="11409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54624" y="4440013"/>
            <a:ext cx="1700886" cy="850443"/>
            <a:chOff x="3531935" y="6660019"/>
            <a:chExt cx="2551329" cy="127566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531935" y="6660019"/>
              <a:ext cx="2551329" cy="1275664"/>
              <a:chOff x="3531935" y="6660019"/>
              <a:chExt cx="2551329" cy="127566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31935" y="6660019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3226" y="7060937"/>
              <a:ext cx="2459276" cy="6078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1652" y="4405770"/>
            <a:ext cx="1700886" cy="850443"/>
            <a:chOff x="632477" y="6608655"/>
            <a:chExt cx="2551329" cy="127566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32477" y="6608655"/>
              <a:ext cx="2551329" cy="1275664"/>
              <a:chOff x="632477" y="6608655"/>
              <a:chExt cx="2551329" cy="127566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2477" y="6608655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3768" y="7009573"/>
              <a:ext cx="2459276" cy="6078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16194" y="5859294"/>
            <a:ext cx="1700886" cy="850443"/>
            <a:chOff x="324291" y="8788941"/>
            <a:chExt cx="2551329" cy="127566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24291" y="8788941"/>
              <a:ext cx="2551329" cy="1275664"/>
              <a:chOff x="324291" y="8788941"/>
              <a:chExt cx="2551329" cy="127566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24291" y="8788941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7601" y="8924859"/>
              <a:ext cx="2157429" cy="10990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354624" y="5778621"/>
            <a:ext cx="1700886" cy="850443"/>
            <a:chOff x="3531935" y="8667931"/>
            <a:chExt cx="2551329" cy="127566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531935" y="8667931"/>
              <a:ext cx="2551329" cy="1275664"/>
              <a:chOff x="3531935" y="8667931"/>
              <a:chExt cx="2551329" cy="127566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31935" y="8667931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16074" y="8803849"/>
              <a:ext cx="2115038" cy="1140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51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0825" y="1433077"/>
            <a:ext cx="4749849" cy="1089770"/>
            <a:chOff x="10171237" y="2149615"/>
            <a:chExt cx="7124773" cy="16346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1237" y="2149615"/>
              <a:ext cx="7124773" cy="16346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45904" y="3428571"/>
            <a:ext cx="5071883" cy="1742964"/>
            <a:chOff x="10418856" y="5142857"/>
            <a:chExt cx="7607824" cy="2614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8856" y="5142857"/>
              <a:ext cx="7607824" cy="2614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0161" y="2383334"/>
            <a:ext cx="973895" cy="71429"/>
            <a:chOff x="13755241" y="3575000"/>
            <a:chExt cx="1460842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0">
              <a:off x="13755241" y="3575000"/>
              <a:ext cx="1460842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14081" y="3523126"/>
            <a:ext cx="934131" cy="71429"/>
            <a:chOff x="13071120" y="5284688"/>
            <a:chExt cx="1401197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">
              <a:off x="13071120" y="5284688"/>
              <a:ext cx="1401197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48458" y="2342183"/>
            <a:ext cx="800270" cy="71429"/>
            <a:chOff x="3522687" y="3513274"/>
            <a:chExt cx="1200405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520000">
              <a:off x="3522687" y="3513274"/>
              <a:ext cx="1200405" cy="10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2848" y="32664"/>
            <a:ext cx="10060749" cy="15345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9972" y="2671176"/>
            <a:ext cx="2785035" cy="6823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23465" y="2871076"/>
            <a:ext cx="1077892" cy="6823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4543" y="1134131"/>
            <a:ext cx="2513364" cy="843831"/>
            <a:chOff x="2256815" y="1701195"/>
            <a:chExt cx="3770046" cy="12657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256815" y="1701195"/>
              <a:ext cx="3770046" cy="1265747"/>
              <a:chOff x="2256815" y="1701195"/>
              <a:chExt cx="3770046" cy="126574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56815" y="1701195"/>
                <a:ext cx="3770046" cy="126574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1590" y="1988238"/>
              <a:ext cx="3512019" cy="900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0586" y="3858988"/>
            <a:ext cx="3411898" cy="1630699"/>
            <a:chOff x="1530879" y="5788482"/>
            <a:chExt cx="5117847" cy="24460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0879" y="5788482"/>
              <a:ext cx="5117847" cy="2446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9144" y="2757633"/>
            <a:ext cx="2330943" cy="1031943"/>
            <a:chOff x="2368716" y="4136450"/>
            <a:chExt cx="3496414" cy="15479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381432" y="4166625"/>
              <a:ext cx="3470981" cy="1487563"/>
              <a:chOff x="2381432" y="4166625"/>
              <a:chExt cx="3470981" cy="14875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60000">
                <a:off x="2381432" y="4166625"/>
                <a:ext cx="3470981" cy="14875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">
              <a:off x="2851339" y="4566577"/>
              <a:ext cx="2484743" cy="7813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13493" y="5163581"/>
            <a:ext cx="1598419" cy="49674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6033" y="5125943"/>
            <a:ext cx="1430533" cy="4966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91700" y="5127688"/>
            <a:ext cx="1405175" cy="4966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5555162"/>
            <a:ext cx="1561055" cy="524105"/>
            <a:chOff x="0" y="8332742"/>
            <a:chExt cx="2341582" cy="7861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8332742"/>
              <a:ext cx="2341582" cy="786158"/>
              <a:chOff x="0" y="8332742"/>
              <a:chExt cx="2341582" cy="78615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0" y="8332742"/>
                <a:ext cx="2341582" cy="78615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2183" y="8395796"/>
              <a:ext cx="1905067" cy="748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18229" y="5558259"/>
            <a:ext cx="1607067" cy="539553"/>
            <a:chOff x="2727344" y="8337388"/>
            <a:chExt cx="2410600" cy="80932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727344" y="8337388"/>
              <a:ext cx="2410600" cy="809329"/>
              <a:chOff x="2727344" y="8337388"/>
              <a:chExt cx="2410600" cy="80932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27344" y="8337388"/>
                <a:ext cx="2410600" cy="80932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86968" y="8403164"/>
              <a:ext cx="1956981" cy="7722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27883" y="5555162"/>
            <a:ext cx="1609200" cy="540269"/>
            <a:chOff x="5441825" y="8332742"/>
            <a:chExt cx="2413800" cy="81040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441825" y="8332742"/>
              <a:ext cx="2413800" cy="810404"/>
              <a:chOff x="5441825" y="8332742"/>
              <a:chExt cx="2413800" cy="81040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441825" y="8332742"/>
                <a:ext cx="2413800" cy="810404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01949" y="8398390"/>
              <a:ext cx="1959248" cy="7432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74921" y="5353128"/>
            <a:ext cx="4968660" cy="860310"/>
            <a:chOff x="10312381" y="8029692"/>
            <a:chExt cx="7452990" cy="12904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12381" y="8029692"/>
              <a:ext cx="7452990" cy="12904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65632" y="6248469"/>
            <a:ext cx="1115816" cy="54332"/>
            <a:chOff x="15398448" y="9372704"/>
            <a:chExt cx="1673724" cy="8149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80000">
              <a:off x="15398448" y="9372704"/>
              <a:ext cx="1673724" cy="814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787154" y="2136012"/>
            <a:ext cx="1873469" cy="71429"/>
            <a:chOff x="5680731" y="3204018"/>
            <a:chExt cx="2810203" cy="10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2460000">
              <a:off x="5680731" y="3204018"/>
              <a:ext cx="2810203" cy="10714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01705" y="6466085"/>
            <a:ext cx="2116051" cy="51977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495976" y="2787408"/>
            <a:ext cx="1867785" cy="933893"/>
            <a:chOff x="6743964" y="4181111"/>
            <a:chExt cx="2801677" cy="140083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743964" y="4181111"/>
              <a:ext cx="2801677" cy="1400839"/>
              <a:chOff x="6743964" y="4181111"/>
              <a:chExt cx="2801677" cy="140083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743964" y="4181111"/>
                <a:ext cx="2801677" cy="1400839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88075" y="4188426"/>
              <a:ext cx="2403533" cy="1537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4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285" y="1432792"/>
            <a:ext cx="5003175" cy="503790"/>
            <a:chOff x="9531428" y="2149188"/>
            <a:chExt cx="7504762" cy="7556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1428" y="2149188"/>
              <a:ext cx="7504762" cy="7556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6984" y="2373452"/>
            <a:ext cx="2633651" cy="3104279"/>
            <a:chOff x="9790476" y="3560177"/>
            <a:chExt cx="3950476" cy="46564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0476" y="3560177"/>
              <a:ext cx="3950476" cy="4656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5238" y="2322658"/>
            <a:ext cx="2641270" cy="3152898"/>
            <a:chOff x="13942857" y="3483987"/>
            <a:chExt cx="3961905" cy="4729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2857" y="3483987"/>
              <a:ext cx="3961905" cy="4729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274" y="1969073"/>
            <a:ext cx="537415" cy="71429"/>
            <a:chOff x="3628911" y="2953609"/>
            <a:chExt cx="806122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280000">
              <a:off x="3628911" y="2953609"/>
              <a:ext cx="806122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2175" y="3360997"/>
            <a:ext cx="1250129" cy="71429"/>
            <a:chOff x="2268262" y="5041495"/>
            <a:chExt cx="1875193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240000">
              <a:off x="2268262" y="5041495"/>
              <a:ext cx="1875193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27651" y="3355858"/>
            <a:ext cx="1070310" cy="71429"/>
            <a:chOff x="3941476" y="5033787"/>
            <a:chExt cx="1605465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00000">
              <a:off x="3941476" y="5033787"/>
              <a:ext cx="1605465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6929" y="4708183"/>
            <a:ext cx="719508" cy="71429"/>
            <a:chOff x="2245394" y="7062274"/>
            <a:chExt cx="1079262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280000">
              <a:off x="2245394" y="7062274"/>
              <a:ext cx="1079262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1508" y="4722092"/>
            <a:ext cx="748469" cy="71429"/>
            <a:chOff x="4457261" y="7083138"/>
            <a:chExt cx="1122704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340000">
              <a:off x="4457261" y="7083138"/>
              <a:ext cx="1122704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8698" y="5754800"/>
            <a:ext cx="646666" cy="71429"/>
            <a:chOff x="4423046" y="8632200"/>
            <a:chExt cx="969999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940000">
              <a:off x="4423046" y="8632200"/>
              <a:ext cx="969999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0169" y="5759659"/>
            <a:ext cx="809324" cy="71429"/>
            <a:chOff x="1830254" y="8639488"/>
            <a:chExt cx="1213986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8580000">
              <a:off x="1830254" y="8639488"/>
              <a:ext cx="1213986" cy="10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7670" y="-37674"/>
            <a:ext cx="8705746" cy="15345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72354" y="1129257"/>
            <a:ext cx="1808170" cy="607071"/>
            <a:chOff x="2658530" y="1693885"/>
            <a:chExt cx="2712255" cy="91060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658530" y="1693885"/>
              <a:ext cx="2712255" cy="910606"/>
              <a:chOff x="2658530" y="1693885"/>
              <a:chExt cx="2712255" cy="91060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8530" y="1693885"/>
                <a:ext cx="2712255" cy="91060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7572" y="1900609"/>
              <a:ext cx="2512171" cy="6471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49082" y="2273247"/>
            <a:ext cx="1700886" cy="850443"/>
            <a:chOff x="2773622" y="3409870"/>
            <a:chExt cx="2551329" cy="127566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773622" y="3409870"/>
              <a:ext cx="2551329" cy="1275664"/>
              <a:chOff x="2773622" y="3409870"/>
              <a:chExt cx="2551329" cy="127566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73622" y="3409870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4427" y="3413283"/>
              <a:ext cx="2141067" cy="13537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24511" y="3669732"/>
            <a:ext cx="1700886" cy="850443"/>
            <a:chOff x="1086766" y="5504598"/>
            <a:chExt cx="2551329" cy="127566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86766" y="5504598"/>
              <a:ext cx="2551329" cy="1275664"/>
              <a:chOff x="1086766" y="5504598"/>
              <a:chExt cx="2551329" cy="127566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86766" y="5504598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3286" y="5508012"/>
              <a:ext cx="2221181" cy="14051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75644" y="3659456"/>
            <a:ext cx="1700886" cy="850443"/>
            <a:chOff x="4163466" y="5489184"/>
            <a:chExt cx="2551329" cy="127566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163466" y="5489184"/>
              <a:ext cx="2551329" cy="1275664"/>
              <a:chOff x="4163466" y="5489184"/>
              <a:chExt cx="2551329" cy="127566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63466" y="5489184"/>
                <a:ext cx="2551329" cy="127566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10347" y="5625102"/>
              <a:ext cx="2171314" cy="114098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65326" y="4743898"/>
            <a:ext cx="2373085" cy="1050599"/>
            <a:chOff x="2047989" y="7115846"/>
            <a:chExt cx="3559627" cy="157589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060935" y="7146566"/>
              <a:ext cx="3533734" cy="1514458"/>
              <a:chOff x="2060935" y="7146566"/>
              <a:chExt cx="3533734" cy="151445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60000">
                <a:off x="2060935" y="7146566"/>
                <a:ext cx="3533734" cy="151445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60000">
              <a:off x="2293213" y="7663216"/>
              <a:ext cx="2846657" cy="62946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44429" y="6033921"/>
            <a:ext cx="1808170" cy="607071"/>
            <a:chOff x="4116643" y="9050882"/>
            <a:chExt cx="2712255" cy="91060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4116643" y="9050882"/>
              <a:ext cx="2712255" cy="910606"/>
              <a:chOff x="4116643" y="9050882"/>
              <a:chExt cx="2712255" cy="91060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16643" y="9050882"/>
                <a:ext cx="2712255" cy="910606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91398" y="9116669"/>
              <a:ext cx="2304648" cy="8746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7641" y="6039001"/>
            <a:ext cx="1808170" cy="607071"/>
            <a:chOff x="596461" y="9058501"/>
            <a:chExt cx="2712255" cy="910606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596461" y="9058501"/>
              <a:ext cx="2712255" cy="910606"/>
              <a:chOff x="596461" y="9058501"/>
              <a:chExt cx="2712255" cy="91060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96461" y="9058501"/>
                <a:ext cx="2712255" cy="91060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1217" y="9124288"/>
              <a:ext cx="2333219" cy="92992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3371" y="5347635"/>
            <a:ext cx="1374635" cy="59546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44052" y="5399996"/>
            <a:ext cx="1575346" cy="595460"/>
          </a:xfrm>
          <a:prstGeom prst="rect">
            <a:avLst/>
          </a:prstGeom>
        </p:spPr>
      </p:pic>
      <p:sp>
        <p:nvSpPr>
          <p:cNvPr id="54" name="오른쪽 화살표 53">
            <a:hlinkClick r:id="rId25"/>
          </p:cNvPr>
          <p:cNvSpPr/>
          <p:nvPr/>
        </p:nvSpPr>
        <p:spPr>
          <a:xfrm>
            <a:off x="10864735" y="5790514"/>
            <a:ext cx="57357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8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 분담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54138"/>
              </p:ext>
            </p:extLst>
          </p:nvPr>
        </p:nvGraphicFramePr>
        <p:xfrm>
          <a:off x="567318" y="1123949"/>
          <a:ext cx="10786482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07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722947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조웅재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Admin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memo, challenge mode,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유민석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CRUD, Board,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 인증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업로드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이준영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Book, Bookshelves,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도서 검색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연동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 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88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+mn-cs"/>
                        </a:rPr>
                        <a:t>최승현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Review, Comment,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Security,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oauth2,</a:t>
                      </a:r>
                    </a:p>
                    <a:p>
                      <a:pPr marL="177800" lvl="1" indent="0" algn="l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소셜 로그인 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 카카오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),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Docker, AWS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7318" y="4695824"/>
            <a:ext cx="1078648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11147" y="1375490"/>
            <a:ext cx="5217311" cy="4106165"/>
            <a:chOff x="9466720" y="2063234"/>
            <a:chExt cx="7825966" cy="61592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6720" y="2063234"/>
              <a:ext cx="7825966" cy="6159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727" y="1839589"/>
            <a:ext cx="5220127" cy="3177965"/>
            <a:chOff x="953589" y="2759383"/>
            <a:chExt cx="7830191" cy="47669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99041" y="3520759"/>
              <a:ext cx="315843" cy="68957"/>
              <a:chOff x="4699041" y="3520759"/>
              <a:chExt cx="315843" cy="689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699041" y="3520759"/>
                <a:ext cx="315843" cy="689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82885" y="4697037"/>
              <a:ext cx="368588" cy="68957"/>
              <a:chOff x="4682885" y="4697037"/>
              <a:chExt cx="368588" cy="689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682885" y="4697037"/>
                <a:ext cx="368588" cy="689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852178" y="4090607"/>
              <a:ext cx="993324" cy="68957"/>
              <a:chOff x="5852178" y="4090607"/>
              <a:chExt cx="993324" cy="689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52178" y="4090607"/>
                <a:ext cx="993324" cy="689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06442" y="2759383"/>
              <a:ext cx="2083509" cy="699513"/>
              <a:chOff x="3906442" y="2759383"/>
              <a:chExt cx="2083509" cy="69951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906442" y="2759383"/>
                <a:ext cx="2083509" cy="699513"/>
                <a:chOff x="3906442" y="2759383"/>
                <a:chExt cx="2083509" cy="699513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06442" y="2759383"/>
                  <a:ext cx="2083509" cy="699513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31870" y="2960516"/>
                <a:ext cx="1971410" cy="3910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882180" y="3702943"/>
              <a:ext cx="1969998" cy="844285"/>
              <a:chOff x="3882180" y="3702943"/>
              <a:chExt cx="1969998" cy="84428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882180" y="3702943"/>
                <a:ext cx="1969998" cy="844285"/>
                <a:chOff x="3882180" y="3702943"/>
                <a:chExt cx="1969998" cy="84428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882180" y="3702943"/>
                  <a:ext cx="1969998" cy="844285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92408" y="3864499"/>
                <a:ext cx="1632124" cy="58073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992" y="4411974"/>
              <a:ext cx="608400" cy="6197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7187" y="3676673"/>
              <a:ext cx="1496657" cy="59966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851610" y="3650418"/>
              <a:ext cx="1932170" cy="966085"/>
              <a:chOff x="6851610" y="3650418"/>
              <a:chExt cx="1932170" cy="96608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6851610" y="3650418"/>
                <a:ext cx="1932170" cy="966085"/>
                <a:chOff x="6851610" y="3650418"/>
                <a:chExt cx="1932170" cy="96608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851610" y="3650418"/>
                  <a:ext cx="1932170" cy="966085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38031" y="3986776"/>
                <a:ext cx="2005314" cy="3964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25533" y="5917506"/>
              <a:ext cx="1257241" cy="68957"/>
              <a:chOff x="1325533" y="5917506"/>
              <a:chExt cx="1257241" cy="689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325533" y="5917506"/>
                <a:ext cx="1257241" cy="689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942579" y="5322535"/>
              <a:ext cx="1984223" cy="28630"/>
              <a:chOff x="1942579" y="5322535"/>
              <a:chExt cx="1984223" cy="2863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42579" y="5322535"/>
                <a:ext cx="1984223" cy="286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375282" y="6209076"/>
              <a:ext cx="960380" cy="68957"/>
              <a:chOff x="4375282" y="6209076"/>
              <a:chExt cx="960380" cy="6895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4375282" y="6209076"/>
                <a:ext cx="960380" cy="6895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885647" y="7018879"/>
              <a:ext cx="895197" cy="68957"/>
              <a:chOff x="2885647" y="7018879"/>
              <a:chExt cx="895197" cy="6895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60000">
                <a:off x="2885647" y="7018879"/>
                <a:ext cx="895197" cy="6895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71964" y="4915662"/>
              <a:ext cx="1969998" cy="844285"/>
              <a:chOff x="3871964" y="4915662"/>
              <a:chExt cx="1969998" cy="84428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871964" y="4915662"/>
                <a:ext cx="1969998" cy="844285"/>
                <a:chOff x="3871964" y="4915662"/>
                <a:chExt cx="1969998" cy="84428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871964" y="4915662"/>
                  <a:ext cx="1969998" cy="844285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860773" y="5174796"/>
                <a:ext cx="1734257" cy="38045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53589" y="6560246"/>
              <a:ext cx="1932170" cy="966085"/>
              <a:chOff x="953589" y="6560246"/>
              <a:chExt cx="1932170" cy="966085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53589" y="6560246"/>
                <a:ext cx="1932170" cy="966085"/>
                <a:chOff x="953589" y="6560246"/>
                <a:chExt cx="1932170" cy="96608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53589" y="6560246"/>
                  <a:ext cx="1932170" cy="966085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18401" y="6811154"/>
                <a:ext cx="2117448" cy="565133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60339" y="4784466"/>
              <a:ext cx="608352" cy="60058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80637" y="5823008"/>
              <a:ext cx="1496657" cy="599667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3780730" y="6713670"/>
              <a:ext cx="2083509" cy="699513"/>
              <a:chOff x="3780730" y="6713670"/>
              <a:chExt cx="2083509" cy="69951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3780730" y="6713670"/>
                <a:ext cx="2083509" cy="699513"/>
                <a:chOff x="3780730" y="6713670"/>
                <a:chExt cx="2083509" cy="699513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780730" y="6713670"/>
                  <a:ext cx="2083509" cy="699513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513777" y="6905327"/>
                <a:ext cx="2173619" cy="371410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6741013" y="958730"/>
            <a:ext cx="4357579" cy="5485714"/>
            <a:chOff x="10111519" y="1438095"/>
            <a:chExt cx="6536368" cy="8228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11519" y="1438095"/>
              <a:ext cx="6536368" cy="822857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888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97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D7BDDD-E1B4-AB65-2C07-0D8E53CC87EA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F9AF7B-8070-8F7E-A1CB-60121CCA23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A5AC10-3C78-3A5B-4C50-9ED3A9089F8C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1" y="976097"/>
            <a:ext cx="5668166" cy="261021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2" y="2744016"/>
            <a:ext cx="3172268" cy="666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3804695" y="1570963"/>
            <a:ext cx="3646393" cy="8233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5" y="4750756"/>
            <a:ext cx="6230219" cy="4477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798" y="5560918"/>
            <a:ext cx="4686814" cy="4105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5" y="3992971"/>
            <a:ext cx="6468378" cy="4572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07" y="300766"/>
            <a:ext cx="3865441" cy="35974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63" y="4167485"/>
            <a:ext cx="2161876" cy="2478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4577778" y="200904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독서의 중요성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1929398" y="200904"/>
            <a:ext cx="24561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문해력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논란 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-&gt;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01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78296" y="377876"/>
            <a:ext cx="6016965" cy="5378659"/>
            <a:chOff x="7917444" y="566813"/>
            <a:chExt cx="9025447" cy="80679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17444" y="566813"/>
              <a:ext cx="9025447" cy="80679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78296" y="377876"/>
            <a:ext cx="6247743" cy="5378659"/>
            <a:chOff x="7917444" y="566813"/>
            <a:chExt cx="9371614" cy="8067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7444" y="566813"/>
              <a:ext cx="9371614" cy="80679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8297" y="352478"/>
            <a:ext cx="6232947" cy="5494583"/>
            <a:chOff x="7917444" y="528717"/>
            <a:chExt cx="9349421" cy="82418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7444" y="528717"/>
              <a:ext cx="9349421" cy="82418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83557" y="169935"/>
            <a:ext cx="5037221" cy="6517273"/>
            <a:chOff x="8825335" y="254902"/>
            <a:chExt cx="7555832" cy="9775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5335" y="254902"/>
              <a:ext cx="7555832" cy="9775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897" y="733431"/>
            <a:ext cx="3612187" cy="5023104"/>
            <a:chOff x="1786346" y="1100146"/>
            <a:chExt cx="5418280" cy="75346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11486" y="2049908"/>
              <a:ext cx="393991" cy="86019"/>
              <a:chOff x="4511486" y="2049908"/>
              <a:chExt cx="393991" cy="860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511486" y="2049908"/>
                <a:ext cx="393991" cy="860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60641" y="5254585"/>
              <a:ext cx="457165" cy="86019"/>
              <a:chOff x="4460641" y="5254585"/>
              <a:chExt cx="457165" cy="860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580000">
                <a:off x="4460641" y="5254585"/>
                <a:ext cx="457165" cy="860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22776" y="1100146"/>
              <a:ext cx="2599028" cy="872592"/>
              <a:chOff x="3522776" y="1100146"/>
              <a:chExt cx="2599028" cy="87259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522776" y="1100146"/>
                <a:ext cx="2599028" cy="872592"/>
                <a:chOff x="3522776" y="1100146"/>
                <a:chExt cx="2599028" cy="872592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522776" y="1100146"/>
                  <a:ext cx="2599028" cy="872592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48419" y="1356239"/>
                <a:ext cx="2561819" cy="4726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470847" y="4016068"/>
              <a:ext cx="2457431" cy="1053185"/>
              <a:chOff x="3470847" y="4016068"/>
              <a:chExt cx="2457431" cy="105318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470847" y="4016068"/>
                <a:ext cx="2457431" cy="1053185"/>
                <a:chOff x="3470847" y="4016068"/>
                <a:chExt cx="2457431" cy="105318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470847" y="4016068"/>
                  <a:ext cx="2457431" cy="105318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47355" y="4315143"/>
                <a:ext cx="2187486" cy="54034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9280" y="4905350"/>
              <a:ext cx="744838" cy="75899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39354" y="3952786"/>
              <a:ext cx="1886876" cy="77056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4085956" y="7142289"/>
              <a:ext cx="1198006" cy="86019"/>
              <a:chOff x="4085956" y="7142289"/>
              <a:chExt cx="1198006" cy="8601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4085956" y="7142289"/>
                <a:ext cx="1198006" cy="8601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428989" y="3713095"/>
              <a:ext cx="520225" cy="86019"/>
              <a:chOff x="4428989" y="3713095"/>
              <a:chExt cx="520225" cy="8601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520000">
                <a:off x="4428989" y="3713095"/>
                <a:ext cx="520225" cy="8601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458104" y="5528849"/>
              <a:ext cx="2457431" cy="1053185"/>
              <a:chOff x="3458104" y="5528849"/>
              <a:chExt cx="2457431" cy="105318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458104" y="5528849"/>
                <a:ext cx="2457431" cy="1053185"/>
                <a:chOff x="3458104" y="5528849"/>
                <a:chExt cx="2457431" cy="10531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458104" y="5528849"/>
                  <a:ext cx="2457431" cy="105318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444136" y="5827920"/>
                <a:ext cx="2149648" cy="54034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99147" y="6653387"/>
              <a:ext cx="744971" cy="771905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5659" y="5513694"/>
              <a:ext cx="1886876" cy="77056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408968" y="7762210"/>
              <a:ext cx="2599028" cy="872592"/>
              <a:chOff x="3408968" y="7762210"/>
              <a:chExt cx="2599028" cy="872592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408968" y="7762210"/>
                <a:ext cx="2599028" cy="872592"/>
                <a:chOff x="3408968" y="7762210"/>
                <a:chExt cx="2599028" cy="872592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408968" y="7762210"/>
                  <a:ext cx="2599028" cy="872592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66640" y="8006014"/>
                <a:ext cx="2740019" cy="45659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492565" y="2291012"/>
              <a:ext cx="2410244" cy="1205122"/>
              <a:chOff x="3492565" y="2291012"/>
              <a:chExt cx="2410244" cy="120512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3492565" y="2291012"/>
                <a:ext cx="2410244" cy="1205122"/>
                <a:chOff x="3492565" y="2291012"/>
                <a:chExt cx="2410244" cy="1205122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492565" y="2291012"/>
                  <a:ext cx="2410244" cy="1205122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214668" y="2725136"/>
                <a:ext cx="2621476" cy="47263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905497" y="4532405"/>
              <a:ext cx="751237" cy="1545655"/>
              <a:chOff x="5905497" y="4532405"/>
              <a:chExt cx="751237" cy="1545655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5905497" y="4532405"/>
                <a:ext cx="751237" cy="1524521"/>
                <a:chOff x="5905497" y="4532405"/>
                <a:chExt cx="751237" cy="1524521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10800000">
                  <a:off x="5905497" y="4532405"/>
                  <a:ext cx="751237" cy="152452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5915535" y="6013774"/>
                <a:ext cx="226013" cy="64286"/>
                <a:chOff x="5915535" y="6013774"/>
                <a:chExt cx="226013" cy="64286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10800000">
                  <a:off x="5915535" y="6013774"/>
                  <a:ext cx="226013" cy="642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2405129" y="6039333"/>
              <a:ext cx="1075242" cy="2199472"/>
              <a:chOff x="2405129" y="6039333"/>
              <a:chExt cx="1075242" cy="21994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2405129" y="6039333"/>
                <a:ext cx="1075242" cy="2182039"/>
                <a:chOff x="2405129" y="6039333"/>
                <a:chExt cx="1075242" cy="2182039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21600000">
                  <a:off x="2405129" y="6039333"/>
                  <a:ext cx="1075242" cy="218203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2942545" y="8174519"/>
                <a:ext cx="468018" cy="64286"/>
                <a:chOff x="2942545" y="8174519"/>
                <a:chExt cx="468018" cy="64286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2942545" y="8174519"/>
                  <a:ext cx="468018" cy="642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6016565" y="4694627"/>
              <a:ext cx="1188061" cy="1188061"/>
              <a:chOff x="6016565" y="4694627"/>
              <a:chExt cx="1188061" cy="1188061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6016565" y="4694627"/>
                <a:ext cx="1188061" cy="1188061"/>
                <a:chOff x="6016565" y="4694627"/>
                <a:chExt cx="1188061" cy="1188061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6016565" y="4694627"/>
                  <a:ext cx="1188061" cy="1188061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122316" y="5091506"/>
                <a:ext cx="1005733" cy="46072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786346" y="6520541"/>
              <a:ext cx="1188061" cy="1188061"/>
              <a:chOff x="1786346" y="6520541"/>
              <a:chExt cx="1188061" cy="1188061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786346" y="6520541"/>
                <a:ext cx="1188061" cy="1188061"/>
                <a:chOff x="1786346" y="6520541"/>
                <a:chExt cx="1188061" cy="1188061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786346" y="6520541"/>
                  <a:ext cx="1188061" cy="1188061"/>
                </a:xfrm>
                <a:prstGeom prst="rect">
                  <a:avLst/>
                </a:prstGeom>
              </p:spPr>
            </p:pic>
          </p:grpSp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831678" y="6915514"/>
                <a:ext cx="1056752" cy="453686"/>
              </a:xfrm>
              <a:prstGeom prst="rect">
                <a:avLst/>
              </a:prstGeom>
            </p:spPr>
          </p:pic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888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613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79089" y="1434181"/>
            <a:ext cx="262661" cy="57346"/>
            <a:chOff x="4088871" y="1689914"/>
            <a:chExt cx="393991" cy="86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088871" y="1689914"/>
              <a:ext cx="393991" cy="86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9949" y="801006"/>
            <a:ext cx="1732685" cy="581728"/>
            <a:chOff x="3100160" y="740152"/>
            <a:chExt cx="2599028" cy="8725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00160" y="740152"/>
              <a:ext cx="2599028" cy="872592"/>
              <a:chOff x="3100160" y="740152"/>
              <a:chExt cx="2599028" cy="8725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00160" y="740152"/>
                <a:ext cx="2599028" cy="87259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5803" y="996245"/>
              <a:ext cx="2561819" cy="472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3781" y="3493107"/>
            <a:ext cx="293276" cy="57346"/>
            <a:chOff x="4065909" y="4778303"/>
            <a:chExt cx="439914" cy="86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065909" y="4778303"/>
              <a:ext cx="439914" cy="86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49672" y="4479848"/>
            <a:ext cx="293276" cy="57346"/>
            <a:chOff x="4044745" y="6258415"/>
            <a:chExt cx="439914" cy="86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044745" y="6258415"/>
              <a:ext cx="439914" cy="86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94349" y="3659760"/>
            <a:ext cx="1638287" cy="702123"/>
            <a:chOff x="3061760" y="5028283"/>
            <a:chExt cx="2457431" cy="10531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61760" y="5028283"/>
              <a:ext cx="2457431" cy="1053185"/>
              <a:chOff x="3061760" y="5028283"/>
              <a:chExt cx="2457431" cy="10531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61760" y="5028283"/>
                <a:ext cx="2457431" cy="105318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5945" y="5327354"/>
              <a:ext cx="2241133" cy="530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6009" y="2597569"/>
            <a:ext cx="1530669" cy="765335"/>
            <a:chOff x="3214251" y="3434997"/>
            <a:chExt cx="2296004" cy="114800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214251" y="3434997"/>
              <a:ext cx="2296004" cy="1148002"/>
              <a:chOff x="3214251" y="3434997"/>
              <a:chExt cx="2296004" cy="114800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14251" y="3434997"/>
                <a:ext cx="2296004" cy="114800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3538" y="3839960"/>
              <a:ext cx="2381095" cy="4726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5452" y="1594184"/>
            <a:ext cx="3718662" cy="1451615"/>
            <a:chOff x="1413415" y="1929919"/>
            <a:chExt cx="5577993" cy="217742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084720" y="3159688"/>
              <a:ext cx="439202" cy="86019"/>
              <a:chOff x="4084720" y="3159688"/>
              <a:chExt cx="439202" cy="8601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4084720" y="3159688"/>
                <a:ext cx="439202" cy="860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75605" y="1929919"/>
              <a:ext cx="2457431" cy="1053185"/>
              <a:chOff x="3075605" y="1929919"/>
              <a:chExt cx="2457431" cy="105318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075605" y="1929919"/>
                <a:ext cx="2457431" cy="1053185"/>
                <a:chOff x="3075605" y="1929919"/>
                <a:chExt cx="2457431" cy="10531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075605" y="1929919"/>
                  <a:ext cx="2457431" cy="1053185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68275" y="2168839"/>
                <a:ext cx="2071486" cy="68311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4954" y="1869729"/>
              <a:ext cx="744838" cy="75899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4112" y="1866637"/>
              <a:ext cx="1886876" cy="770562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5510255" y="2446256"/>
              <a:ext cx="751237" cy="1540298"/>
              <a:chOff x="5510255" y="2446256"/>
              <a:chExt cx="751237" cy="154029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5510255" y="2446256"/>
                <a:ext cx="751237" cy="1524521"/>
                <a:chOff x="5510255" y="2446256"/>
                <a:chExt cx="751237" cy="1524521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10800000">
                  <a:off x="5510255" y="2446256"/>
                  <a:ext cx="751237" cy="1524521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5520293" y="3932983"/>
                <a:ext cx="226013" cy="53571"/>
                <a:chOff x="5520293" y="3932983"/>
                <a:chExt cx="226013" cy="5357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0800000">
                  <a:off x="5520293" y="3932983"/>
                  <a:ext cx="226013" cy="535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2319982" y="2451414"/>
              <a:ext cx="897895" cy="1655927"/>
              <a:chOff x="2319982" y="2451414"/>
              <a:chExt cx="897895" cy="165592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2319982" y="2451414"/>
                <a:ext cx="803458" cy="1636879"/>
                <a:chOff x="2319982" y="2451414"/>
                <a:chExt cx="803458" cy="1636879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1600000">
                  <a:off x="2319982" y="2451414"/>
                  <a:ext cx="803458" cy="1636879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2868158" y="4053770"/>
                <a:ext cx="349719" cy="53571"/>
                <a:chOff x="2868158" y="4053770"/>
                <a:chExt cx="349719" cy="53571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868158" y="4053770"/>
                  <a:ext cx="349719" cy="535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5533036" y="2846852"/>
              <a:ext cx="1458372" cy="729186"/>
              <a:chOff x="5533036" y="2846852"/>
              <a:chExt cx="1458372" cy="72918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5533036" y="2846852"/>
                <a:ext cx="1458372" cy="729186"/>
                <a:chOff x="5533036" y="2846852"/>
                <a:chExt cx="1458372" cy="729186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5533036" y="2846852"/>
                  <a:ext cx="1458372" cy="729186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446793" y="2931274"/>
                <a:ext cx="1585857" cy="65771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13415" y="2899734"/>
              <a:ext cx="1458372" cy="729186"/>
              <a:chOff x="1413415" y="2899734"/>
              <a:chExt cx="1458372" cy="729186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413415" y="2899734"/>
                <a:ext cx="1458372" cy="729186"/>
                <a:chOff x="1413415" y="2899734"/>
                <a:chExt cx="1458372" cy="729186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13415" y="2899734"/>
                  <a:ext cx="1458372" cy="729186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27171" y="2984152"/>
                <a:ext cx="1585952" cy="65771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992447" y="4651543"/>
            <a:ext cx="1638287" cy="702123"/>
            <a:chOff x="3058907" y="6515957"/>
            <a:chExt cx="2457431" cy="105318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058907" y="6515957"/>
              <a:ext cx="2457431" cy="1053185"/>
              <a:chOff x="3058907" y="6515957"/>
              <a:chExt cx="2457431" cy="10531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8907" y="6515957"/>
                <a:ext cx="2457431" cy="105318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1578" y="6754876"/>
              <a:ext cx="2071486" cy="68311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2012" y="4611416"/>
            <a:ext cx="496559" cy="505993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71451" y="4609354"/>
            <a:ext cx="1257917" cy="5137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615547" y="4995767"/>
            <a:ext cx="500825" cy="1026865"/>
            <a:chOff x="5493557" y="7032294"/>
            <a:chExt cx="751237" cy="154029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5493557" y="7032294"/>
              <a:ext cx="751237" cy="1524521"/>
              <a:chOff x="5493557" y="7032294"/>
              <a:chExt cx="751237" cy="1524521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0800000">
                <a:off x="5493557" y="7032294"/>
                <a:ext cx="751237" cy="1524521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5503595" y="8519020"/>
              <a:ext cx="226013" cy="53571"/>
              <a:chOff x="5503595" y="8519020"/>
              <a:chExt cx="226013" cy="5357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5503595" y="8519020"/>
                <a:ext cx="226013" cy="53571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488699" y="4999206"/>
            <a:ext cx="598597" cy="1103951"/>
            <a:chOff x="2303285" y="7037452"/>
            <a:chExt cx="897895" cy="1655927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303285" y="7037452"/>
              <a:ext cx="803458" cy="1636879"/>
              <a:chOff x="2303285" y="7037452"/>
              <a:chExt cx="803458" cy="1636879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1600000">
                <a:off x="2303285" y="7037452"/>
                <a:ext cx="803458" cy="1636879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2851460" y="8639807"/>
              <a:ext cx="349719" cy="53571"/>
              <a:chOff x="2851460" y="8639807"/>
              <a:chExt cx="349719" cy="53571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851460" y="8639807"/>
                <a:ext cx="349719" cy="53571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742064" y="5212695"/>
            <a:ext cx="1353945" cy="676973"/>
            <a:chOff x="1183333" y="7357686"/>
            <a:chExt cx="2030918" cy="1015459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183333" y="7357686"/>
              <a:ext cx="2030918" cy="1015459"/>
              <a:chOff x="1183333" y="7357686"/>
              <a:chExt cx="2030918" cy="1015459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83333" y="7357686"/>
                <a:ext cx="2030918" cy="1015459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8021" y="7433137"/>
              <a:ext cx="2013743" cy="99532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619938" y="3984966"/>
            <a:ext cx="662216" cy="45971"/>
            <a:chOff x="5500144" y="5516091"/>
            <a:chExt cx="993324" cy="6895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00144" y="5516091"/>
              <a:ext cx="993324" cy="6895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807408" y="2366908"/>
            <a:ext cx="6096121" cy="2672684"/>
            <a:chOff x="8711111" y="3550362"/>
            <a:chExt cx="9144182" cy="4009026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11111" y="3550362"/>
              <a:ext cx="9144182" cy="400902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5756614" y="2047286"/>
            <a:ext cx="6112756" cy="3311928"/>
            <a:chOff x="8634921" y="3070929"/>
            <a:chExt cx="9169134" cy="496789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34921" y="3070929"/>
              <a:ext cx="9169134" cy="496789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6183232" y="997376"/>
            <a:ext cx="5344473" cy="4862391"/>
            <a:chOff x="9274847" y="1496064"/>
            <a:chExt cx="8016710" cy="7293586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74847" y="1496064"/>
              <a:ext cx="8016710" cy="7293586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5807408" y="3214209"/>
            <a:ext cx="6096847" cy="1199215"/>
            <a:chOff x="8711111" y="4821313"/>
            <a:chExt cx="9145271" cy="179882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11111" y="4821313"/>
              <a:ext cx="9145271" cy="17988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807408" y="3152984"/>
            <a:ext cx="6096121" cy="1272145"/>
            <a:chOff x="8711111" y="4729475"/>
            <a:chExt cx="9144182" cy="1908218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11111" y="4729475"/>
              <a:ext cx="9144182" cy="1908218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369944" y="3709010"/>
            <a:ext cx="997771" cy="399778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4286226" y="3691506"/>
            <a:ext cx="1288113" cy="644057"/>
            <a:chOff x="6499576" y="5075902"/>
            <a:chExt cx="1932170" cy="966085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6499576" y="5075902"/>
              <a:ext cx="1932170" cy="966085"/>
              <a:chOff x="6499576" y="5075902"/>
              <a:chExt cx="1932170" cy="966085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499576" y="5075902"/>
                <a:ext cx="1932170" cy="966085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49835" y="5419675"/>
              <a:ext cx="2031933" cy="389390"/>
            </a:xfrm>
            <a:prstGeom prst="rect">
              <a:avLst/>
            </a:prstGeom>
          </p:spPr>
        </p:pic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4092" y="4259674"/>
            <a:ext cx="496559" cy="505993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2091368" y="5769600"/>
            <a:ext cx="1533136" cy="514732"/>
            <a:chOff x="3207290" y="8193044"/>
            <a:chExt cx="2299704" cy="772098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3207290" y="8193044"/>
              <a:ext cx="2299704" cy="772098"/>
              <a:chOff x="3207290" y="8193044"/>
              <a:chExt cx="2299704" cy="772098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207290" y="8193044"/>
                <a:ext cx="2299704" cy="772098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97962" y="8431031"/>
              <a:ext cx="2320924" cy="388371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3736481" y="5204011"/>
            <a:ext cx="1353945" cy="676973"/>
            <a:chOff x="5674959" y="7344660"/>
            <a:chExt cx="2030918" cy="1015459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5674959" y="7344660"/>
              <a:ext cx="2030918" cy="1015459"/>
              <a:chOff x="5674959" y="7344660"/>
              <a:chExt cx="2030918" cy="1015459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74959" y="7344660"/>
                <a:ext cx="2030918" cy="1015459"/>
              </a:xfrm>
              <a:prstGeom prst="rect">
                <a:avLst/>
              </a:prstGeom>
            </p:spPr>
          </p:pic>
        </p:grpSp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79646" y="7420108"/>
              <a:ext cx="1994867" cy="995324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888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813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2480" y="1076145"/>
            <a:ext cx="4704791" cy="4806441"/>
            <a:chOff x="1038719" y="1614217"/>
            <a:chExt cx="7057187" cy="72096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28752" y="1614217"/>
              <a:ext cx="3620787" cy="1215635"/>
              <a:chOff x="2928752" y="1614217"/>
              <a:chExt cx="3620787" cy="121563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928752" y="1614217"/>
                <a:ext cx="3620787" cy="1215635"/>
                <a:chOff x="2928752" y="1614217"/>
                <a:chExt cx="3620787" cy="1215635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928752" y="1614217"/>
                  <a:ext cx="3620787" cy="1215635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94350" y="1968769"/>
                <a:ext cx="3377152" cy="66663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369986" y="4971438"/>
              <a:ext cx="611867" cy="119836"/>
              <a:chOff x="4369986" y="4971438"/>
              <a:chExt cx="611867" cy="11983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4369986" y="4971438"/>
                <a:ext cx="611867" cy="11983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64157" y="3258209"/>
              <a:ext cx="3423525" cy="1467225"/>
              <a:chOff x="2964157" y="3258209"/>
              <a:chExt cx="3423525" cy="1467225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964157" y="3258209"/>
                <a:ext cx="3423525" cy="1467225"/>
                <a:chOff x="2964157" y="3258209"/>
                <a:chExt cx="3423525" cy="146722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964157" y="3258209"/>
                  <a:ext cx="3423525" cy="1467225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60184" y="3588884"/>
                <a:ext cx="3004924" cy="90476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5847" y="3172882"/>
              <a:ext cx="2641952" cy="106629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391273" y="3977534"/>
              <a:ext cx="1011243" cy="2073400"/>
              <a:chOff x="6391273" y="3977534"/>
              <a:chExt cx="1011243" cy="207340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391273" y="3977534"/>
                <a:ext cx="1011243" cy="2052163"/>
                <a:chOff x="6391273" y="3977534"/>
                <a:chExt cx="1011243" cy="205216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0800000">
                  <a:off x="6391273" y="3977534"/>
                  <a:ext cx="1011243" cy="205216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404785" y="5978821"/>
                <a:ext cx="304236" cy="72113"/>
                <a:chOff x="6404785" y="5978821"/>
                <a:chExt cx="304236" cy="721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10800000">
                  <a:off x="6404785" y="5978821"/>
                  <a:ext cx="304236" cy="721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2928752" y="7608243"/>
              <a:ext cx="3620787" cy="1215635"/>
              <a:chOff x="2928752" y="7608243"/>
              <a:chExt cx="3620787" cy="121563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928752" y="7608243"/>
                <a:ext cx="3620787" cy="1215635"/>
                <a:chOff x="2928752" y="7608243"/>
                <a:chExt cx="3620787" cy="121563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928752" y="7608243"/>
                  <a:ext cx="3620787" cy="1215635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45950" y="7939453"/>
                <a:ext cx="3845390" cy="6453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981824" y="5277928"/>
              <a:ext cx="3423525" cy="1467225"/>
              <a:chOff x="2981824" y="5277928"/>
              <a:chExt cx="3423525" cy="1467225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2981824" y="5277928"/>
                <a:ext cx="3423525" cy="1467225"/>
                <a:chOff x="2981824" y="5277928"/>
                <a:chExt cx="3423525" cy="1467225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981824" y="5277928"/>
                  <a:ext cx="3423525" cy="1467225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87146" y="5757213"/>
                <a:ext cx="2505314" cy="66663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168" y="5264277"/>
              <a:ext cx="2641952" cy="106629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787128" y="5980458"/>
              <a:ext cx="1194696" cy="2443823"/>
              <a:chOff x="1787128" y="5980458"/>
              <a:chExt cx="1194696" cy="2443823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787128" y="5980458"/>
                <a:ext cx="1194696" cy="2424453"/>
                <a:chOff x="1787128" y="5980458"/>
                <a:chExt cx="1194696" cy="2424453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1600000">
                  <a:off x="1787128" y="5980458"/>
                  <a:ext cx="1194696" cy="242445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2384247" y="8352853"/>
                <a:ext cx="520012" cy="71428"/>
                <a:chOff x="2384247" y="8352853"/>
                <a:chExt cx="520012" cy="71428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384247" y="8352853"/>
                  <a:ext cx="520012" cy="714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6440780" y="4224724"/>
              <a:ext cx="1655126" cy="1655126"/>
              <a:chOff x="6440780" y="4224724"/>
              <a:chExt cx="1655126" cy="165512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6440780" y="4224724"/>
                <a:ext cx="1655126" cy="1655126"/>
                <a:chOff x="6440780" y="4224724"/>
                <a:chExt cx="1655126" cy="1655126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440780" y="4224724"/>
                  <a:ext cx="1655126" cy="1655126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09922" y="4657701"/>
                <a:ext cx="1353486" cy="87613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38719" y="6328641"/>
              <a:ext cx="1655126" cy="1655126"/>
              <a:chOff x="1038719" y="6328641"/>
              <a:chExt cx="1655126" cy="165512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038719" y="6328641"/>
                <a:ext cx="1655126" cy="1655126"/>
                <a:chOff x="1038719" y="6328641"/>
                <a:chExt cx="1655126" cy="1655126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38719" y="6328641"/>
                  <a:ext cx="1655126" cy="1655126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9937" y="6761618"/>
                <a:ext cx="1409695" cy="876133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203920" y="7103226"/>
              <a:ext cx="890199" cy="119836"/>
              <a:chOff x="4203920" y="7103226"/>
              <a:chExt cx="890199" cy="11983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4203920" y="7103226"/>
                <a:ext cx="890199" cy="11983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451644" y="2990758"/>
              <a:ext cx="448551" cy="119836"/>
              <a:chOff x="4451644" y="2990758"/>
              <a:chExt cx="448551" cy="11983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4451644" y="2990758"/>
                <a:ext cx="448551" cy="119836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16308" y="6486672"/>
              <a:ext cx="1035200" cy="1067810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4343" y="4426879"/>
              <a:ext cx="1035200" cy="106781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65767" y="1137407"/>
            <a:ext cx="5997263" cy="45896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271" y="1045771"/>
            <a:ext cx="6826011" cy="5143577"/>
            <a:chOff x="7581620" y="1614217"/>
            <a:chExt cx="10217702" cy="72902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81620" y="1614217"/>
              <a:ext cx="10217702" cy="7290285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8886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13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05425" y="738793"/>
            <a:ext cx="6532007" cy="5156491"/>
            <a:chOff x="7958138" y="1108190"/>
            <a:chExt cx="9798010" cy="7734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8138" y="1108190"/>
              <a:ext cx="9798010" cy="7734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05425" y="837856"/>
            <a:ext cx="6755111" cy="5283019"/>
            <a:chOff x="7958138" y="1256783"/>
            <a:chExt cx="10132666" cy="79245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8138" y="1256783"/>
              <a:ext cx="10132666" cy="79245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05426" y="1027761"/>
            <a:ext cx="6729714" cy="5093114"/>
            <a:chOff x="7958138" y="1541641"/>
            <a:chExt cx="10094571" cy="7639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8138" y="1541641"/>
              <a:ext cx="10094571" cy="76396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21481" y="924858"/>
            <a:ext cx="1989532" cy="667961"/>
            <a:chOff x="3605056" y="589260"/>
            <a:chExt cx="2984298" cy="10019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05056" y="589260"/>
              <a:ext cx="2984298" cy="1001941"/>
              <a:chOff x="3605056" y="589260"/>
              <a:chExt cx="2984298" cy="100194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05056" y="589260"/>
                <a:ext cx="2984298" cy="100194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2997" y="875823"/>
              <a:ext cx="2779229" cy="5548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58273" y="1681233"/>
            <a:ext cx="246467" cy="65847"/>
            <a:chOff x="4860243" y="1723823"/>
            <a:chExt cx="369701" cy="987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860243" y="1723823"/>
              <a:ext cx="369701" cy="987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92216" y="2709237"/>
            <a:ext cx="325921" cy="65847"/>
            <a:chOff x="4761159" y="3265829"/>
            <a:chExt cx="488882" cy="98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761159" y="3265829"/>
              <a:ext cx="488882" cy="987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57975" y="4644979"/>
            <a:ext cx="320027" cy="65847"/>
            <a:chOff x="4859796" y="6169441"/>
            <a:chExt cx="480041" cy="987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859796" y="6169441"/>
              <a:ext cx="480041" cy="987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3484" y="2899889"/>
            <a:ext cx="3447401" cy="1345725"/>
            <a:chOff x="2363060" y="3551806"/>
            <a:chExt cx="5171101" cy="201858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839503" y="4691868"/>
              <a:ext cx="407164" cy="79744"/>
              <a:chOff x="4839503" y="4691868"/>
              <a:chExt cx="407164" cy="7974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4839503" y="4691868"/>
                <a:ext cx="407164" cy="7974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04000" y="3551806"/>
              <a:ext cx="2278171" cy="976359"/>
              <a:chOff x="3904000" y="3551806"/>
              <a:chExt cx="2278171" cy="97635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904000" y="3551806"/>
                <a:ext cx="2278171" cy="976359"/>
                <a:chOff x="3904000" y="3551806"/>
                <a:chExt cx="2278171" cy="97635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904000" y="3551806"/>
                  <a:ext cx="2278171" cy="976359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79078" y="3761133"/>
                <a:ext cx="1825562" cy="65582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3906" y="3500993"/>
              <a:ext cx="692181" cy="69303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2096" y="3502026"/>
              <a:ext cx="1758457" cy="69206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161051" y="4030478"/>
              <a:ext cx="696437" cy="1427939"/>
              <a:chOff x="6161051" y="4030478"/>
              <a:chExt cx="696437" cy="142793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6161051" y="4030478"/>
                <a:ext cx="696437" cy="1413313"/>
                <a:chOff x="6161051" y="4030478"/>
                <a:chExt cx="696437" cy="141331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0800000">
                  <a:off x="6161051" y="4030478"/>
                  <a:ext cx="696437" cy="141331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6170357" y="5408753"/>
                <a:ext cx="209526" cy="49664"/>
                <a:chOff x="6170357" y="5408753"/>
                <a:chExt cx="209526" cy="49664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10800000">
                  <a:off x="6170357" y="5408753"/>
                  <a:ext cx="209526" cy="496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3203497" y="4035260"/>
              <a:ext cx="832397" cy="1535134"/>
              <a:chOff x="3203497" y="4035260"/>
              <a:chExt cx="832397" cy="1535134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3203497" y="4035260"/>
                <a:ext cx="744849" cy="1517475"/>
                <a:chOff x="3203497" y="4035260"/>
                <a:chExt cx="744849" cy="1517475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21600000">
                  <a:off x="3203497" y="4035260"/>
                  <a:ext cx="744849" cy="1517475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3711685" y="5520730"/>
                <a:ext cx="324209" cy="49664"/>
                <a:chOff x="3711685" y="5520730"/>
                <a:chExt cx="324209" cy="49664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711685" y="5520730"/>
                  <a:ext cx="324209" cy="496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1" name="그룹 1021"/>
            <p:cNvGrpSpPr/>
            <p:nvPr/>
          </p:nvGrpSpPr>
          <p:grpSpPr>
            <a:xfrm>
              <a:off x="6182171" y="4401852"/>
              <a:ext cx="1351989" cy="675995"/>
              <a:chOff x="6182171" y="4401852"/>
              <a:chExt cx="1351989" cy="675995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6182171" y="4401852"/>
                <a:ext cx="1351989" cy="675995"/>
                <a:chOff x="6182171" y="4401852"/>
                <a:chExt cx="1351989" cy="67599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6182171" y="4401852"/>
                  <a:ext cx="1351989" cy="675995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10987" y="4467912"/>
                <a:ext cx="1436514" cy="65417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363060" y="4450876"/>
              <a:ext cx="1351989" cy="675995"/>
              <a:chOff x="2363060" y="4450876"/>
              <a:chExt cx="1351989" cy="675995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2363060" y="4450876"/>
                <a:ext cx="1351989" cy="675995"/>
                <a:chOff x="2363060" y="4450876"/>
                <a:chExt cx="1351989" cy="675995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2363060" y="4450876"/>
                  <a:ext cx="1351989" cy="675995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291875" y="4516936"/>
                <a:ext cx="1436514" cy="654171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140614" y="3839522"/>
            <a:ext cx="1356739" cy="678369"/>
            <a:chOff x="4083755" y="4961256"/>
            <a:chExt cx="2035109" cy="101755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4083755" y="4961256"/>
              <a:ext cx="2035109" cy="1017554"/>
              <a:chOff x="4083755" y="4961256"/>
              <a:chExt cx="2035109" cy="101755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083755" y="4961256"/>
                <a:ext cx="2035109" cy="1017554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79053" y="5292305"/>
              <a:ext cx="2408419" cy="43526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139823" y="5818798"/>
            <a:ext cx="1447858" cy="486101"/>
            <a:chOff x="4082569" y="7930169"/>
            <a:chExt cx="2171787" cy="72915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4082569" y="7930169"/>
              <a:ext cx="2171787" cy="729151"/>
              <a:chOff x="4082569" y="7930169"/>
              <a:chExt cx="2171787" cy="72915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082569" y="7930169"/>
                <a:ext cx="2171787" cy="729151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38227" y="8140642"/>
              <a:ext cx="2264410" cy="39504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30309" y="4837908"/>
            <a:ext cx="3447401" cy="1345725"/>
            <a:chOff x="2418298" y="6458835"/>
            <a:chExt cx="5171101" cy="201858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4894741" y="7598897"/>
              <a:ext cx="407164" cy="79744"/>
              <a:chOff x="4894741" y="7598897"/>
              <a:chExt cx="407164" cy="7974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4894741" y="7598897"/>
                <a:ext cx="407164" cy="7974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3959238" y="6458835"/>
              <a:ext cx="2278171" cy="976359"/>
              <a:chOff x="3959238" y="6458835"/>
              <a:chExt cx="2278171" cy="976359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3959238" y="6458835"/>
                <a:ext cx="2278171" cy="976359"/>
                <a:chOff x="3959238" y="6458835"/>
                <a:chExt cx="2278171" cy="976359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959238" y="6458835"/>
                  <a:ext cx="2278171" cy="976359"/>
                </a:xfrm>
                <a:prstGeom prst="rect">
                  <a:avLst/>
                </a:prstGeom>
              </p:spPr>
            </p:pic>
          </p:grpSp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134316" y="6668202"/>
                <a:ext cx="1825648" cy="652029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79144" y="6408023"/>
              <a:ext cx="692181" cy="693038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97334" y="6409055"/>
              <a:ext cx="1758457" cy="692067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6216289" y="6937507"/>
              <a:ext cx="696437" cy="1427939"/>
              <a:chOff x="6216289" y="6937507"/>
              <a:chExt cx="696437" cy="1427939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6216289" y="6937507"/>
                <a:ext cx="696437" cy="1413313"/>
                <a:chOff x="6216289" y="6937507"/>
                <a:chExt cx="696437" cy="1413313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0800000">
                  <a:off x="6216289" y="6937507"/>
                  <a:ext cx="696437" cy="1413313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6225595" y="8315782"/>
                <a:ext cx="209526" cy="49664"/>
                <a:chOff x="6225595" y="8315782"/>
                <a:chExt cx="209526" cy="49664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10800000">
                  <a:off x="6225595" y="8315782"/>
                  <a:ext cx="209526" cy="496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6" name="그룹 1036"/>
            <p:cNvGrpSpPr/>
            <p:nvPr/>
          </p:nvGrpSpPr>
          <p:grpSpPr>
            <a:xfrm>
              <a:off x="3258735" y="6942289"/>
              <a:ext cx="832397" cy="1535134"/>
              <a:chOff x="3258735" y="6942289"/>
              <a:chExt cx="832397" cy="1535134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3258735" y="6942289"/>
                <a:ext cx="744849" cy="1517475"/>
                <a:chOff x="3258735" y="6942289"/>
                <a:chExt cx="744849" cy="1517475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21600000">
                  <a:off x="3258735" y="6942289"/>
                  <a:ext cx="744849" cy="1517475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3766923" y="8427759"/>
                <a:ext cx="324209" cy="49664"/>
                <a:chOff x="3766923" y="8427759"/>
                <a:chExt cx="324209" cy="49664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766923" y="8427759"/>
                  <a:ext cx="324209" cy="496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6237409" y="7308881"/>
              <a:ext cx="1351989" cy="675995"/>
              <a:chOff x="6237409" y="7308881"/>
              <a:chExt cx="1351989" cy="675995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6237409" y="7308881"/>
                <a:ext cx="1351989" cy="675995"/>
                <a:chOff x="6237409" y="7308881"/>
                <a:chExt cx="1351989" cy="675995"/>
              </a:xfrm>
            </p:grpSpPr>
            <p:pic>
              <p:nvPicPr>
                <p:cNvPr id="115" name="Object 11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6237409" y="7308881"/>
                  <a:ext cx="1351989" cy="675995"/>
                </a:xfrm>
                <a:prstGeom prst="rect">
                  <a:avLst/>
                </a:prstGeom>
              </p:spPr>
            </p:pic>
          </p:grpSp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66225" y="7374941"/>
                <a:ext cx="1436514" cy="654171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2418298" y="7357905"/>
              <a:ext cx="1351989" cy="675995"/>
              <a:chOff x="2418298" y="7357905"/>
              <a:chExt cx="1351989" cy="675995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2418298" y="7357905"/>
                <a:ext cx="1351989" cy="675995"/>
                <a:chOff x="2418298" y="7357905"/>
                <a:chExt cx="1351989" cy="675995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2418298" y="7357905"/>
                  <a:ext cx="1351989" cy="675995"/>
                </a:xfrm>
                <a:prstGeom prst="rect">
                  <a:avLst/>
                </a:prstGeom>
              </p:spPr>
            </p:pic>
          </p:grpSp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347113" y="7423965"/>
                <a:ext cx="1436514" cy="654171"/>
              </a:xfrm>
              <a:prstGeom prst="rect">
                <a:avLst/>
              </a:prstGeom>
            </p:spPr>
          </p:pic>
        </p:grpSp>
      </p:grpSp>
      <p:grpSp>
        <p:nvGrpSpPr>
          <p:cNvPr id="85" name="그룹 1010"/>
          <p:cNvGrpSpPr/>
          <p:nvPr/>
        </p:nvGrpSpPr>
        <p:grpSpPr>
          <a:xfrm>
            <a:off x="2050341" y="1841735"/>
            <a:ext cx="1455677" cy="727839"/>
            <a:chOff x="3903950" y="1958058"/>
            <a:chExt cx="2183515" cy="1091758"/>
          </a:xfrm>
        </p:grpSpPr>
        <p:grpSp>
          <p:nvGrpSpPr>
            <p:cNvPr id="86" name="그룹 1011"/>
            <p:cNvGrpSpPr/>
            <p:nvPr/>
          </p:nvGrpSpPr>
          <p:grpSpPr>
            <a:xfrm>
              <a:off x="3903950" y="1958058"/>
              <a:ext cx="2183515" cy="1091758"/>
              <a:chOff x="3903950" y="1958058"/>
              <a:chExt cx="2183515" cy="1091758"/>
            </a:xfrm>
          </p:grpSpPr>
          <p:pic>
            <p:nvPicPr>
              <p:cNvPr id="89" name="Object 3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903950" y="1958058"/>
                <a:ext cx="2183515" cy="1091758"/>
              </a:xfrm>
              <a:prstGeom prst="rect">
                <a:avLst/>
              </a:prstGeom>
            </p:spPr>
          </p:pic>
        </p:grpSp>
        <p:pic>
          <p:nvPicPr>
            <p:cNvPr id="88" name="Object 3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3156" y="2331458"/>
              <a:ext cx="2359352" cy="473314"/>
            </a:xfrm>
            <a:prstGeom prst="rect">
              <a:avLst/>
            </a:prstGeom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8886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4" name="오른쪽 화살표 93">
            <a:hlinkClick r:id="rId29"/>
          </p:cNvPr>
          <p:cNvSpPr/>
          <p:nvPr/>
        </p:nvSpPr>
        <p:spPr>
          <a:xfrm>
            <a:off x="10972800" y="6183633"/>
            <a:ext cx="57357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2708" y="3658592"/>
            <a:ext cx="513735" cy="57346"/>
            <a:chOff x="2269061" y="5487887"/>
            <a:chExt cx="770603" cy="86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269061" y="5487887"/>
              <a:ext cx="770603" cy="86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2708" y="4972526"/>
            <a:ext cx="513735" cy="57346"/>
            <a:chOff x="2269061" y="7458789"/>
            <a:chExt cx="770603" cy="86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269061" y="7458789"/>
              <a:ext cx="770603" cy="86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9884" y="1476022"/>
            <a:ext cx="262661" cy="57346"/>
            <a:chOff x="2474825" y="2214032"/>
            <a:chExt cx="393991" cy="86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74825" y="2214032"/>
              <a:ext cx="393991" cy="86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811" y="2438874"/>
            <a:ext cx="275799" cy="57346"/>
            <a:chOff x="2477715" y="3658311"/>
            <a:chExt cx="413699" cy="86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477715" y="3658311"/>
              <a:ext cx="413699" cy="86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08854" y="1949918"/>
            <a:ext cx="826067" cy="57346"/>
            <a:chOff x="3913280" y="2924876"/>
            <a:chExt cx="1239101" cy="86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3280" y="2924876"/>
              <a:ext cx="1239101" cy="86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5559" y="1402219"/>
            <a:ext cx="6162216" cy="3227827"/>
            <a:chOff x="8408339" y="2103328"/>
            <a:chExt cx="9243324" cy="4841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339" y="2103328"/>
              <a:ext cx="9243324" cy="4841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744" y="842847"/>
            <a:ext cx="1732685" cy="581728"/>
            <a:chOff x="1486115" y="1264270"/>
            <a:chExt cx="2599028" cy="87259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86115" y="1264270"/>
              <a:ext cx="2599028" cy="872592"/>
              <a:chOff x="1486115" y="1264270"/>
              <a:chExt cx="2599028" cy="87259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6115" y="1264270"/>
                <a:ext cx="2599028" cy="87259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958" y="1520363"/>
              <a:ext cx="2316933" cy="4726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6161" y="2604711"/>
            <a:ext cx="1606829" cy="803415"/>
            <a:chOff x="1449241" y="3907066"/>
            <a:chExt cx="2410244" cy="120512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49241" y="3907066"/>
              <a:ext cx="2410244" cy="1205122"/>
              <a:chOff x="1449241" y="3907066"/>
              <a:chExt cx="2410244" cy="120512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49241" y="3907066"/>
                <a:ext cx="2410244" cy="120512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5048" y="4234488"/>
              <a:ext cx="2196743" cy="683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7800" y="3940917"/>
            <a:ext cx="1606829" cy="803415"/>
            <a:chOff x="1466699" y="5911375"/>
            <a:chExt cx="2410244" cy="120512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66699" y="5911375"/>
              <a:ext cx="2410244" cy="1205122"/>
              <a:chOff x="1466699" y="5911375"/>
              <a:chExt cx="2410244" cy="120512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6699" y="5911375"/>
                <a:ext cx="2410244" cy="1205122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869" y="6337997"/>
              <a:ext cx="2790714" cy="4928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872" y="5249571"/>
            <a:ext cx="1732685" cy="581728"/>
            <a:chOff x="1372307" y="7874356"/>
            <a:chExt cx="2599028" cy="8725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72307" y="7874356"/>
              <a:ext cx="2599028" cy="872592"/>
              <a:chOff x="1372307" y="7874356"/>
              <a:chExt cx="2599028" cy="87259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2307" y="7874356"/>
                <a:ext cx="2599028" cy="87259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5302" y="8138647"/>
              <a:ext cx="2605495" cy="4438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0567" y="1627530"/>
            <a:ext cx="1638287" cy="702123"/>
            <a:chOff x="1455849" y="2441294"/>
            <a:chExt cx="2457431" cy="10531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55849" y="2441294"/>
              <a:ext cx="2457431" cy="1053185"/>
              <a:chOff x="1455849" y="2441294"/>
              <a:chExt cx="2457431" cy="105318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55849" y="2441294"/>
                <a:ext cx="2457431" cy="105318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7015" y="2628026"/>
              <a:ext cx="1854124" cy="78749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9521" y="2220384"/>
            <a:ext cx="496559" cy="50599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92156" y="1600762"/>
            <a:ext cx="1257917" cy="51370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440000" y="1583848"/>
            <a:ext cx="1606829" cy="803415"/>
            <a:chOff x="5160000" y="2375772"/>
            <a:chExt cx="2410244" cy="120512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160000" y="2375772"/>
              <a:ext cx="2410244" cy="1205122"/>
              <a:chOff x="5160000" y="2375772"/>
              <a:chExt cx="2410244" cy="120512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160000" y="2375772"/>
                <a:ext cx="2410244" cy="1205122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3265" y="2802394"/>
              <a:ext cx="2558848" cy="4928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605559" y="1392704"/>
            <a:ext cx="6152276" cy="3241274"/>
            <a:chOff x="8408339" y="2089056"/>
            <a:chExt cx="9228414" cy="48619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08339" y="2089056"/>
              <a:ext cx="9228414" cy="48619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630956" y="1394784"/>
            <a:ext cx="6206104" cy="3235262"/>
            <a:chOff x="8446434" y="2092175"/>
            <a:chExt cx="9309156" cy="485289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46434" y="2092175"/>
              <a:ext cx="9309156" cy="485289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43669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Challenge mode - </a:t>
            </a:r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양팔저울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12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야외, 식물, 벽이(가) 표시된 사진&#10;&#10;자동 생성된 설명">
            <a:extLst>
              <a:ext uri="{FF2B5EF4-FFF2-40B4-BE49-F238E27FC236}">
                <a16:creationId xmlns:a16="http://schemas.microsoft.com/office/drawing/2014/main" id="{39913C1D-4372-5B1F-C54D-63036F14A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F0639-D87D-AACF-E811-147B10FCEE1E}"/>
              </a:ext>
            </a:extLst>
          </p:cNvPr>
          <p:cNvSpPr txBox="1"/>
          <p:nvPr/>
        </p:nvSpPr>
        <p:spPr>
          <a:xfrm>
            <a:off x="3397992" y="2441545"/>
            <a:ext cx="539602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 smtClean="0">
                <a:solidFill>
                  <a:schemeClr val="bg1"/>
                </a:solidFill>
                <a:latin typeface="+mj-ea"/>
                <a:ea typeface="+mj-ea"/>
              </a:rPr>
              <a:t>#Q&amp;A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92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베이지이(가) 표시된 사진&#10;&#10;자동 생성된 설명">
            <a:extLst>
              <a:ext uri="{FF2B5EF4-FFF2-40B4-BE49-F238E27FC236}">
                <a16:creationId xmlns:a16="http://schemas.microsoft.com/office/drawing/2014/main" id="{613FAC64-5FCE-D035-F2C0-3B4F7C0F15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5A0DE-2442-891E-3DD6-A5D10656BDAF}"/>
              </a:ext>
            </a:extLst>
          </p:cNvPr>
          <p:cNvSpPr txBox="1"/>
          <p:nvPr/>
        </p:nvSpPr>
        <p:spPr>
          <a:xfrm>
            <a:off x="1868727" y="2497976"/>
            <a:ext cx="84545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11500" b="1" dirty="0" smtClean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1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F1FA68-B94C-DC12-01CC-31ADA44FD3FE}"/>
              </a:ext>
            </a:extLst>
          </p:cNvPr>
          <p:cNvSpPr/>
          <p:nvPr/>
        </p:nvSpPr>
        <p:spPr>
          <a:xfrm>
            <a:off x="1104900" y="2120900"/>
            <a:ext cx="10007600" cy="2616200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5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8" y="854586"/>
            <a:ext cx="5913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기획 의도</a:t>
            </a:r>
            <a:endParaRPr lang="en-US" altLang="ko-KR" sz="48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400" y="2896338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1. </a:t>
            </a:r>
            <a:r>
              <a:rPr lang="ko-KR" altLang="en-US" sz="3200" dirty="0" smtClean="0"/>
              <a:t>도서</a:t>
            </a:r>
            <a:r>
              <a:rPr lang="en-US" altLang="ko-KR" sz="3200" dirty="0" smtClean="0"/>
              <a:t> </a:t>
            </a:r>
            <a:r>
              <a:rPr lang="ko-KR" altLang="en-US" sz="3200" dirty="0"/>
              <a:t>추천 </a:t>
            </a:r>
            <a:endParaRPr lang="en-US" altLang="ko-KR" sz="3200" dirty="0" smtClean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9" y="3839313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독서 기록</a:t>
            </a:r>
            <a:endParaRPr lang="en-US" altLang="ko-KR" sz="3200" dirty="0" smtClean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8" y="4829913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챌린지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모드로 </a:t>
            </a:r>
            <a:r>
              <a:rPr lang="ko-KR" altLang="en-US" sz="3200" dirty="0" smtClean="0"/>
              <a:t>독서 습관 형성</a:t>
            </a:r>
            <a:endParaRPr lang="en-US" altLang="ko-KR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914398" y="1953363"/>
            <a:ext cx="110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-&gt; </a:t>
            </a:r>
            <a:r>
              <a:rPr lang="ko-KR" altLang="en-US" sz="3200" dirty="0" smtClean="0"/>
              <a:t>도서 리뷰 사이트를 만들자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1141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00750" y="2656870"/>
            <a:ext cx="159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4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설계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핵심 기능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95" y="800376"/>
            <a:ext cx="3352800" cy="33528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90525" y="4076700"/>
            <a:ext cx="11534775" cy="285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20533" y="4656784"/>
            <a:ext cx="2443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도서 검색 및 추천</a:t>
            </a:r>
            <a:endParaRPr lang="ko-KR" alt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5031515" y="4654351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독서 기록</a:t>
            </a:r>
            <a:endParaRPr lang="ko-KR" alt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8394794" y="4654350"/>
            <a:ext cx="16898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독서 </a:t>
            </a:r>
            <a:r>
              <a:rPr lang="ko-KR" altLang="en-US" sz="2200" dirty="0" err="1" smtClean="0"/>
              <a:t>챌린지</a:t>
            </a:r>
            <a:endParaRPr lang="ko-KR" altLang="en-US" sz="2200" dirty="0"/>
          </a:p>
        </p:txBody>
      </p:sp>
      <p:sp>
        <p:nvSpPr>
          <p:cNvPr id="28" name="TextBox 27"/>
          <p:cNvSpPr txBox="1"/>
          <p:nvPr/>
        </p:nvSpPr>
        <p:spPr>
          <a:xfrm>
            <a:off x="2112223" y="402538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9975" y="402169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94317" y="402169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6427" y="5538020"/>
            <a:ext cx="3262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도서 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활용</a:t>
            </a:r>
            <a:endParaRPr lang="en-US" altLang="ko-KR" dirty="0" smtClean="0"/>
          </a:p>
          <a:p>
            <a:r>
              <a:rPr lang="ko-KR" altLang="en-US" dirty="0" smtClean="0"/>
              <a:t>도서 검색 및 회원 전체의</a:t>
            </a:r>
            <a:endParaRPr lang="en-US" altLang="ko-KR" dirty="0" smtClean="0"/>
          </a:p>
          <a:p>
            <a:r>
              <a:rPr lang="ko-KR" altLang="en-US" dirty="0" smtClean="0"/>
              <a:t>데이터를 활용하여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도서 추천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42651" y="5570590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읽은 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읽는 중인 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읽을 </a:t>
            </a:r>
            <a:endParaRPr lang="en-US" altLang="ko-KR" dirty="0" smtClean="0"/>
          </a:p>
          <a:p>
            <a:r>
              <a:rPr lang="ko-KR" altLang="en-US" dirty="0" smtClean="0"/>
              <a:t>책을</a:t>
            </a:r>
            <a:r>
              <a:rPr lang="en-US" altLang="ko-KR" dirty="0"/>
              <a:t>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리뷰를 작성하고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댓글을 남길 수</a:t>
            </a:r>
            <a:r>
              <a:rPr lang="en-US" altLang="ko-KR" dirty="0"/>
              <a:t>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53941" y="5405830"/>
            <a:ext cx="3339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회원의 독서량을 활용</a:t>
            </a:r>
            <a:endParaRPr lang="en-US" altLang="ko-KR" dirty="0" smtClean="0"/>
          </a:p>
          <a:p>
            <a:r>
              <a:rPr lang="ko-KR" altLang="en-US" dirty="0" smtClean="0"/>
              <a:t>사용자의 독서량 비교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스스로 목표를 정하여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달성할</a:t>
            </a:r>
            <a:endParaRPr lang="en-US" altLang="ko-KR" dirty="0" smtClean="0"/>
          </a:p>
          <a:p>
            <a:r>
              <a:rPr lang="ko-KR" altLang="en-US" dirty="0" smtClean="0"/>
              <a:t>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있도록 동기부여 제공</a:t>
            </a:r>
            <a:endParaRPr lang="en-US" altLang="ko-KR" dirty="0" smtClean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99" y="1138051"/>
            <a:ext cx="2432288" cy="24553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40" y="469180"/>
            <a:ext cx="5358694" cy="35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0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8" y="408488"/>
            <a:ext cx="9778961" cy="6082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4638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Diagram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68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기술 </a:t>
            </a:r>
            <a:r>
              <a:rPr lang="ko-KR" alt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스텍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61013" y="300766"/>
            <a:ext cx="9071211" cy="5904032"/>
            <a:chOff x="3051977" y="1142476"/>
            <a:chExt cx="11678405" cy="7428811"/>
          </a:xfrm>
        </p:grpSpPr>
        <p:grpSp>
          <p:nvGrpSpPr>
            <p:cNvPr id="7" name="그룹 1001"/>
            <p:cNvGrpSpPr/>
            <p:nvPr/>
          </p:nvGrpSpPr>
          <p:grpSpPr>
            <a:xfrm>
              <a:off x="5420261" y="2560712"/>
              <a:ext cx="5879495" cy="5879495"/>
              <a:chOff x="5420261" y="2560712"/>
              <a:chExt cx="5879495" cy="5879495"/>
            </a:xfrm>
          </p:grpSpPr>
          <p:pic>
            <p:nvPicPr>
              <p:cNvPr id="98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20261" y="2560712"/>
                <a:ext cx="5879495" cy="5879495"/>
              </a:xfrm>
              <a:prstGeom prst="rect">
                <a:avLst/>
              </a:prstGeom>
            </p:spPr>
          </p:pic>
        </p:grpSp>
        <p:grpSp>
          <p:nvGrpSpPr>
            <p:cNvPr id="8" name="그룹 1002"/>
            <p:cNvGrpSpPr/>
            <p:nvPr/>
          </p:nvGrpSpPr>
          <p:grpSpPr>
            <a:xfrm>
              <a:off x="6943671" y="3034005"/>
              <a:ext cx="3176517" cy="3802392"/>
              <a:chOff x="6943671" y="3034005"/>
              <a:chExt cx="3176517" cy="3802392"/>
            </a:xfrm>
          </p:grpSpPr>
          <p:pic>
            <p:nvPicPr>
              <p:cNvPr id="97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43671" y="3034005"/>
                <a:ext cx="3176517" cy="3802392"/>
              </a:xfrm>
              <a:prstGeom prst="rect">
                <a:avLst/>
              </a:prstGeom>
            </p:spPr>
          </p:pic>
        </p:grpSp>
        <p:grpSp>
          <p:nvGrpSpPr>
            <p:cNvPr id="9" name="그룹 1003"/>
            <p:cNvGrpSpPr/>
            <p:nvPr/>
          </p:nvGrpSpPr>
          <p:grpSpPr>
            <a:xfrm>
              <a:off x="7457556" y="3425629"/>
              <a:ext cx="2148746" cy="713835"/>
              <a:chOff x="7457556" y="3425629"/>
              <a:chExt cx="2148746" cy="713835"/>
            </a:xfrm>
          </p:grpSpPr>
          <p:pic>
            <p:nvPicPr>
              <p:cNvPr id="96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57556" y="3425629"/>
                <a:ext cx="2148746" cy="713835"/>
              </a:xfrm>
              <a:prstGeom prst="rect">
                <a:avLst/>
              </a:prstGeom>
            </p:spPr>
          </p:pic>
        </p:grpSp>
        <p:grpSp>
          <p:nvGrpSpPr>
            <p:cNvPr id="10" name="그룹 1004"/>
            <p:cNvGrpSpPr/>
            <p:nvPr/>
          </p:nvGrpSpPr>
          <p:grpSpPr>
            <a:xfrm>
              <a:off x="7204190" y="4613202"/>
              <a:ext cx="2713219" cy="2006055"/>
              <a:chOff x="7204190" y="4613202"/>
              <a:chExt cx="2713219" cy="2006055"/>
            </a:xfrm>
          </p:grpSpPr>
          <p:pic>
            <p:nvPicPr>
              <p:cNvPr id="95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04190" y="4613202"/>
                <a:ext cx="2713219" cy="2006055"/>
              </a:xfrm>
              <a:prstGeom prst="rect">
                <a:avLst/>
              </a:prstGeom>
            </p:spPr>
          </p:pic>
        </p:grpSp>
        <p:grpSp>
          <p:nvGrpSpPr>
            <p:cNvPr id="11" name="그룹 1005"/>
            <p:cNvGrpSpPr/>
            <p:nvPr/>
          </p:nvGrpSpPr>
          <p:grpSpPr>
            <a:xfrm>
              <a:off x="6392425" y="5059754"/>
              <a:ext cx="551246" cy="66756"/>
              <a:chOff x="6392425" y="5059754"/>
              <a:chExt cx="551246" cy="66756"/>
            </a:xfrm>
          </p:grpSpPr>
          <p:pic>
            <p:nvPicPr>
              <p:cNvPr id="94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92425" y="5059754"/>
                <a:ext cx="551246" cy="66756"/>
              </a:xfrm>
              <a:prstGeom prst="rect">
                <a:avLst/>
              </a:prstGeom>
            </p:spPr>
          </p:pic>
        </p:grpSp>
        <p:pic>
          <p:nvPicPr>
            <p:cNvPr id="12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8462" y="2856386"/>
              <a:ext cx="1764124" cy="884686"/>
            </a:xfrm>
            <a:prstGeom prst="rect">
              <a:avLst/>
            </a:prstGeom>
          </p:spPr>
        </p:pic>
        <p:pic>
          <p:nvPicPr>
            <p:cNvPr id="13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1417" y="4005681"/>
              <a:ext cx="2008514" cy="906105"/>
            </a:xfrm>
            <a:prstGeom prst="rect">
              <a:avLst/>
            </a:prstGeom>
          </p:spPr>
        </p:pic>
        <p:grpSp>
          <p:nvGrpSpPr>
            <p:cNvPr id="14" name="그룹 1006"/>
            <p:cNvGrpSpPr/>
            <p:nvPr/>
          </p:nvGrpSpPr>
          <p:grpSpPr>
            <a:xfrm>
              <a:off x="5174854" y="4306792"/>
              <a:ext cx="1491313" cy="1193668"/>
              <a:chOff x="5174854" y="4306792"/>
              <a:chExt cx="1491313" cy="1193668"/>
            </a:xfrm>
          </p:grpSpPr>
          <p:grpSp>
            <p:nvGrpSpPr>
              <p:cNvPr id="89" name="그룹 1007"/>
              <p:cNvGrpSpPr/>
              <p:nvPr/>
            </p:nvGrpSpPr>
            <p:grpSpPr>
              <a:xfrm>
                <a:off x="5592607" y="4719760"/>
                <a:ext cx="824512" cy="780700"/>
                <a:chOff x="5592607" y="4719760"/>
                <a:chExt cx="824512" cy="780700"/>
              </a:xfrm>
            </p:grpSpPr>
            <p:pic>
              <p:nvPicPr>
                <p:cNvPr id="93" name="Object 2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592607" y="4719760"/>
                  <a:ext cx="824512" cy="780700"/>
                </a:xfrm>
                <a:prstGeom prst="rect">
                  <a:avLst/>
                </a:prstGeom>
              </p:spPr>
            </p:pic>
          </p:grpSp>
          <p:pic>
            <p:nvPicPr>
              <p:cNvPr id="90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53445" y="4109325"/>
                <a:ext cx="2477533" cy="925152"/>
              </a:xfrm>
              <a:prstGeom prst="rect">
                <a:avLst/>
              </a:prstGeom>
            </p:spPr>
          </p:pic>
          <p:grpSp>
            <p:nvGrpSpPr>
              <p:cNvPr id="91" name="그룹 1008"/>
              <p:cNvGrpSpPr/>
              <p:nvPr/>
            </p:nvGrpSpPr>
            <p:grpSpPr>
              <a:xfrm>
                <a:off x="5633116" y="4765899"/>
                <a:ext cx="700308" cy="700308"/>
                <a:chOff x="5633116" y="4765899"/>
                <a:chExt cx="700308" cy="700308"/>
              </a:xfrm>
            </p:grpSpPr>
            <p:pic>
              <p:nvPicPr>
                <p:cNvPr id="92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633116" y="4765899"/>
                  <a:ext cx="700308" cy="7003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" name="그룹 1009"/>
            <p:cNvGrpSpPr/>
            <p:nvPr/>
          </p:nvGrpSpPr>
          <p:grpSpPr>
            <a:xfrm>
              <a:off x="3051977" y="6398737"/>
              <a:ext cx="1294909" cy="1422831"/>
              <a:chOff x="3051977" y="6398737"/>
              <a:chExt cx="1294909" cy="1422831"/>
            </a:xfrm>
          </p:grpSpPr>
          <p:grpSp>
            <p:nvGrpSpPr>
              <p:cNvPr id="84" name="그룹 1010"/>
              <p:cNvGrpSpPr/>
              <p:nvPr/>
            </p:nvGrpSpPr>
            <p:grpSpPr>
              <a:xfrm>
                <a:off x="3125976" y="6824147"/>
                <a:ext cx="1113299" cy="997421"/>
                <a:chOff x="3125976" y="6824147"/>
                <a:chExt cx="1113299" cy="997421"/>
              </a:xfrm>
            </p:grpSpPr>
            <p:pic>
              <p:nvPicPr>
                <p:cNvPr id="88" name="Object 2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125976" y="6824147"/>
                  <a:ext cx="1113299" cy="997421"/>
                </a:xfrm>
                <a:prstGeom prst="rect">
                  <a:avLst/>
                </a:prstGeom>
              </p:spPr>
            </p:pic>
          </p:grpSp>
          <p:pic>
            <p:nvPicPr>
              <p:cNvPr id="85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15958" y="6202070"/>
                <a:ext cx="1893162" cy="922781"/>
              </a:xfrm>
              <a:prstGeom prst="rect">
                <a:avLst/>
              </a:prstGeom>
            </p:spPr>
          </p:pic>
          <p:grpSp>
            <p:nvGrpSpPr>
              <p:cNvPr id="86" name="그룹 1011"/>
              <p:cNvGrpSpPr/>
              <p:nvPr/>
            </p:nvGrpSpPr>
            <p:grpSpPr>
              <a:xfrm>
                <a:off x="3284596" y="6866824"/>
                <a:ext cx="796058" cy="796058"/>
                <a:chOff x="3284596" y="6866824"/>
                <a:chExt cx="796058" cy="796058"/>
              </a:xfrm>
            </p:grpSpPr>
            <p:pic>
              <p:nvPicPr>
                <p:cNvPr id="87" name="Object 3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284596" y="6866824"/>
                  <a:ext cx="796058" cy="79605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그룹 1012"/>
            <p:cNvGrpSpPr/>
            <p:nvPr/>
          </p:nvGrpSpPr>
          <p:grpSpPr>
            <a:xfrm>
              <a:off x="12486529" y="6849754"/>
              <a:ext cx="1907721" cy="1721533"/>
              <a:chOff x="12486529" y="6849754"/>
              <a:chExt cx="1907721" cy="1721533"/>
            </a:xfrm>
          </p:grpSpPr>
          <p:pic>
            <p:nvPicPr>
              <p:cNvPr id="83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86529" y="6849754"/>
                <a:ext cx="1907721" cy="1721533"/>
              </a:xfrm>
              <a:prstGeom prst="rect">
                <a:avLst/>
              </a:prstGeom>
            </p:spPr>
          </p:pic>
        </p:grpSp>
        <p:grpSp>
          <p:nvGrpSpPr>
            <p:cNvPr id="17" name="그룹 1013"/>
            <p:cNvGrpSpPr/>
            <p:nvPr/>
          </p:nvGrpSpPr>
          <p:grpSpPr>
            <a:xfrm>
              <a:off x="12528678" y="6888940"/>
              <a:ext cx="869338" cy="869338"/>
              <a:chOff x="12528678" y="6888940"/>
              <a:chExt cx="869338" cy="869338"/>
            </a:xfrm>
          </p:grpSpPr>
          <p:pic>
            <p:nvPicPr>
              <p:cNvPr id="82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28678" y="6888940"/>
                <a:ext cx="869338" cy="869338"/>
              </a:xfrm>
              <a:prstGeom prst="rect">
                <a:avLst/>
              </a:prstGeom>
            </p:spPr>
          </p:pic>
        </p:grpSp>
        <p:grpSp>
          <p:nvGrpSpPr>
            <p:cNvPr id="18" name="그룹 1014"/>
            <p:cNvGrpSpPr/>
            <p:nvPr/>
          </p:nvGrpSpPr>
          <p:grpSpPr>
            <a:xfrm>
              <a:off x="13476989" y="6975650"/>
              <a:ext cx="693899" cy="693899"/>
              <a:chOff x="13476989" y="6975650"/>
              <a:chExt cx="693899" cy="693899"/>
            </a:xfrm>
          </p:grpSpPr>
          <p:pic>
            <p:nvPicPr>
              <p:cNvPr id="81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476989" y="6975650"/>
                <a:ext cx="693899" cy="693899"/>
              </a:xfrm>
              <a:prstGeom prst="rect">
                <a:avLst/>
              </a:prstGeom>
            </p:spPr>
          </p:pic>
        </p:grpSp>
        <p:grpSp>
          <p:nvGrpSpPr>
            <p:cNvPr id="19" name="그룹 1015"/>
            <p:cNvGrpSpPr/>
            <p:nvPr/>
          </p:nvGrpSpPr>
          <p:grpSpPr>
            <a:xfrm>
              <a:off x="12706733" y="7880811"/>
              <a:ext cx="513228" cy="559397"/>
              <a:chOff x="12706733" y="7880811"/>
              <a:chExt cx="513228" cy="559397"/>
            </a:xfrm>
          </p:grpSpPr>
          <p:pic>
            <p:nvPicPr>
              <p:cNvPr id="80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706733" y="7880811"/>
                <a:ext cx="513228" cy="559397"/>
              </a:xfrm>
              <a:prstGeom prst="rect">
                <a:avLst/>
              </a:prstGeom>
            </p:spPr>
          </p:pic>
        </p:grpSp>
        <p:pic>
          <p:nvPicPr>
            <p:cNvPr id="20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59809" y="6202070"/>
              <a:ext cx="2015133" cy="922781"/>
            </a:xfrm>
            <a:prstGeom prst="rect">
              <a:avLst/>
            </a:prstGeom>
          </p:spPr>
        </p:pic>
        <p:grpSp>
          <p:nvGrpSpPr>
            <p:cNvPr id="21" name="그룹 1016"/>
            <p:cNvGrpSpPr/>
            <p:nvPr/>
          </p:nvGrpSpPr>
          <p:grpSpPr>
            <a:xfrm>
              <a:off x="7525673" y="7453777"/>
              <a:ext cx="2199601" cy="720343"/>
              <a:chOff x="7525673" y="7453777"/>
              <a:chExt cx="2199601" cy="720343"/>
            </a:xfrm>
          </p:grpSpPr>
          <p:pic>
            <p:nvPicPr>
              <p:cNvPr id="79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25673" y="7453777"/>
                <a:ext cx="2199601" cy="720343"/>
              </a:xfrm>
              <a:prstGeom prst="rect">
                <a:avLst/>
              </a:prstGeom>
            </p:spPr>
          </p:pic>
        </p:grpSp>
        <p:grpSp>
          <p:nvGrpSpPr>
            <p:cNvPr id="22" name="그룹 1017"/>
            <p:cNvGrpSpPr/>
            <p:nvPr/>
          </p:nvGrpSpPr>
          <p:grpSpPr>
            <a:xfrm>
              <a:off x="8282752" y="7478847"/>
              <a:ext cx="685442" cy="685442"/>
              <a:chOff x="8282752" y="7478847"/>
              <a:chExt cx="685442" cy="685442"/>
            </a:xfrm>
          </p:grpSpPr>
          <p:pic>
            <p:nvPicPr>
              <p:cNvPr id="78" name="Object 5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282752" y="7478847"/>
                <a:ext cx="685442" cy="685442"/>
              </a:xfrm>
              <a:prstGeom prst="rect">
                <a:avLst/>
              </a:prstGeom>
            </p:spPr>
          </p:pic>
        </p:grpSp>
        <p:grpSp>
          <p:nvGrpSpPr>
            <p:cNvPr id="23" name="그룹 1018"/>
            <p:cNvGrpSpPr/>
            <p:nvPr/>
          </p:nvGrpSpPr>
          <p:grpSpPr>
            <a:xfrm>
              <a:off x="8575169" y="6879416"/>
              <a:ext cx="42685" cy="529047"/>
              <a:chOff x="8575169" y="6879416"/>
              <a:chExt cx="42685" cy="529047"/>
            </a:xfrm>
          </p:grpSpPr>
          <p:grpSp>
            <p:nvGrpSpPr>
              <p:cNvPr id="74" name="그룹 1019"/>
              <p:cNvGrpSpPr/>
              <p:nvPr/>
            </p:nvGrpSpPr>
            <p:grpSpPr>
              <a:xfrm>
                <a:off x="8420274" y="7034311"/>
                <a:ext cx="352475" cy="42685"/>
                <a:chOff x="8420274" y="7034311"/>
                <a:chExt cx="352475" cy="42685"/>
              </a:xfrm>
            </p:grpSpPr>
            <p:pic>
              <p:nvPicPr>
                <p:cNvPr id="77" name="Object 5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8420274" y="7034311"/>
                  <a:ext cx="352475" cy="42685"/>
                </a:xfrm>
                <a:prstGeom prst="rect">
                  <a:avLst/>
                </a:prstGeom>
              </p:spPr>
            </p:pic>
          </p:grpSp>
          <p:grpSp>
            <p:nvGrpSpPr>
              <p:cNvPr id="75" name="그룹 1020"/>
              <p:cNvGrpSpPr/>
              <p:nvPr/>
            </p:nvGrpSpPr>
            <p:grpSpPr>
              <a:xfrm>
                <a:off x="8419510" y="7213061"/>
                <a:ext cx="351062" cy="39743"/>
                <a:chOff x="8419510" y="7213061"/>
                <a:chExt cx="351062" cy="39743"/>
              </a:xfrm>
            </p:grpSpPr>
            <p:pic>
              <p:nvPicPr>
                <p:cNvPr id="76" name="Object 60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5400000">
                  <a:off x="8419510" y="7213061"/>
                  <a:ext cx="351062" cy="397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21"/>
            <p:cNvGrpSpPr/>
            <p:nvPr/>
          </p:nvGrpSpPr>
          <p:grpSpPr>
            <a:xfrm>
              <a:off x="4233488" y="7301258"/>
              <a:ext cx="1186773" cy="66756"/>
              <a:chOff x="4233488" y="7301258"/>
              <a:chExt cx="1186773" cy="66756"/>
            </a:xfrm>
          </p:grpSpPr>
          <p:grpSp>
            <p:nvGrpSpPr>
              <p:cNvPr id="70" name="그룹 1022"/>
              <p:cNvGrpSpPr/>
              <p:nvPr/>
            </p:nvGrpSpPr>
            <p:grpSpPr>
              <a:xfrm>
                <a:off x="4869015" y="7301258"/>
                <a:ext cx="551246" cy="66756"/>
                <a:chOff x="4869015" y="7301258"/>
                <a:chExt cx="551246" cy="66756"/>
              </a:xfrm>
            </p:grpSpPr>
            <p:pic>
              <p:nvPicPr>
                <p:cNvPr id="73" name="Object 6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69015" y="7301258"/>
                  <a:ext cx="551246" cy="66756"/>
                </a:xfrm>
                <a:prstGeom prst="rect">
                  <a:avLst/>
                </a:prstGeom>
              </p:spPr>
            </p:pic>
          </p:grpSp>
          <p:grpSp>
            <p:nvGrpSpPr>
              <p:cNvPr id="71" name="그룹 1023"/>
              <p:cNvGrpSpPr/>
              <p:nvPr/>
            </p:nvGrpSpPr>
            <p:grpSpPr>
              <a:xfrm>
                <a:off x="4233488" y="7301258"/>
                <a:ext cx="645804" cy="66756"/>
                <a:chOff x="4233488" y="7301258"/>
                <a:chExt cx="645804" cy="66756"/>
              </a:xfrm>
            </p:grpSpPr>
            <p:pic>
              <p:nvPicPr>
                <p:cNvPr id="72" name="Object 68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10800000">
                  <a:off x="4233488" y="7301258"/>
                  <a:ext cx="645804" cy="667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1024"/>
            <p:cNvGrpSpPr/>
            <p:nvPr/>
          </p:nvGrpSpPr>
          <p:grpSpPr>
            <a:xfrm>
              <a:off x="11299756" y="7187076"/>
              <a:ext cx="1186773" cy="66756"/>
              <a:chOff x="11299756" y="7187076"/>
              <a:chExt cx="1186773" cy="66756"/>
            </a:xfrm>
          </p:grpSpPr>
          <p:grpSp>
            <p:nvGrpSpPr>
              <p:cNvPr id="66" name="그룹 1025"/>
              <p:cNvGrpSpPr/>
              <p:nvPr/>
            </p:nvGrpSpPr>
            <p:grpSpPr>
              <a:xfrm>
                <a:off x="11935283" y="7187076"/>
                <a:ext cx="551246" cy="66756"/>
                <a:chOff x="11935283" y="7187076"/>
                <a:chExt cx="551246" cy="66756"/>
              </a:xfrm>
            </p:grpSpPr>
            <p:pic>
              <p:nvPicPr>
                <p:cNvPr id="69" name="Object 7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935283" y="7187076"/>
                  <a:ext cx="551246" cy="66756"/>
                </a:xfrm>
                <a:prstGeom prst="rect">
                  <a:avLst/>
                </a:prstGeom>
              </p:spPr>
            </p:pic>
          </p:grpSp>
          <p:grpSp>
            <p:nvGrpSpPr>
              <p:cNvPr id="67" name="그룹 1026"/>
              <p:cNvGrpSpPr/>
              <p:nvPr/>
            </p:nvGrpSpPr>
            <p:grpSpPr>
              <a:xfrm>
                <a:off x="11299756" y="7187076"/>
                <a:ext cx="645804" cy="66756"/>
                <a:chOff x="11299756" y="7187076"/>
                <a:chExt cx="645804" cy="66756"/>
              </a:xfrm>
            </p:grpSpPr>
            <p:pic>
              <p:nvPicPr>
                <p:cNvPr id="68" name="Object 7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10800000">
                  <a:off x="11299756" y="7187076"/>
                  <a:ext cx="645804" cy="667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27"/>
            <p:cNvGrpSpPr/>
            <p:nvPr/>
          </p:nvGrpSpPr>
          <p:grpSpPr>
            <a:xfrm>
              <a:off x="7903567" y="4892449"/>
              <a:ext cx="1195187" cy="714514"/>
              <a:chOff x="7903567" y="4892449"/>
              <a:chExt cx="1195187" cy="714514"/>
            </a:xfrm>
          </p:grpSpPr>
          <p:pic>
            <p:nvPicPr>
              <p:cNvPr id="65" name="Object 8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03567" y="4892449"/>
                <a:ext cx="1195187" cy="714514"/>
              </a:xfrm>
              <a:prstGeom prst="rect">
                <a:avLst/>
              </a:prstGeom>
            </p:spPr>
          </p:pic>
        </p:grpSp>
        <p:grpSp>
          <p:nvGrpSpPr>
            <p:cNvPr id="27" name="그룹 1028"/>
            <p:cNvGrpSpPr/>
            <p:nvPr/>
          </p:nvGrpSpPr>
          <p:grpSpPr>
            <a:xfrm>
              <a:off x="7293749" y="4905728"/>
              <a:ext cx="507732" cy="715265"/>
              <a:chOff x="7293749" y="4905728"/>
              <a:chExt cx="507732" cy="715265"/>
            </a:xfrm>
          </p:grpSpPr>
          <p:pic>
            <p:nvPicPr>
              <p:cNvPr id="64" name="Object 8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293749" y="4905728"/>
                <a:ext cx="507732" cy="715265"/>
              </a:xfrm>
              <a:prstGeom prst="rect">
                <a:avLst/>
              </a:prstGeom>
            </p:spPr>
          </p:pic>
        </p:grpSp>
        <p:grpSp>
          <p:nvGrpSpPr>
            <p:cNvPr id="28" name="그룹 1029"/>
            <p:cNvGrpSpPr/>
            <p:nvPr/>
          </p:nvGrpSpPr>
          <p:grpSpPr>
            <a:xfrm>
              <a:off x="9234281" y="5006898"/>
              <a:ext cx="556840" cy="557927"/>
              <a:chOff x="9234281" y="5006898"/>
              <a:chExt cx="556840" cy="557927"/>
            </a:xfrm>
          </p:grpSpPr>
          <p:pic>
            <p:nvPicPr>
              <p:cNvPr id="63" name="Object 8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234281" y="5006898"/>
                <a:ext cx="556840" cy="557927"/>
              </a:xfrm>
              <a:prstGeom prst="rect">
                <a:avLst/>
              </a:prstGeom>
            </p:spPr>
          </p:pic>
        </p:grpSp>
        <p:grpSp>
          <p:nvGrpSpPr>
            <p:cNvPr id="29" name="그룹 1030"/>
            <p:cNvGrpSpPr/>
            <p:nvPr/>
          </p:nvGrpSpPr>
          <p:grpSpPr>
            <a:xfrm>
              <a:off x="7551461" y="3590168"/>
              <a:ext cx="1009338" cy="384756"/>
              <a:chOff x="7551461" y="3590168"/>
              <a:chExt cx="1009338" cy="384756"/>
            </a:xfrm>
          </p:grpSpPr>
          <p:pic>
            <p:nvPicPr>
              <p:cNvPr id="62" name="Object 8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551461" y="3590168"/>
                <a:ext cx="1009338" cy="384756"/>
              </a:xfrm>
              <a:prstGeom prst="rect">
                <a:avLst/>
              </a:prstGeom>
            </p:spPr>
          </p:pic>
        </p:grpSp>
        <p:pic>
          <p:nvPicPr>
            <p:cNvPr id="30" name="Object 9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1397" y="4739991"/>
              <a:ext cx="2038752" cy="433514"/>
            </a:xfrm>
            <a:prstGeom prst="rect">
              <a:avLst/>
            </a:prstGeom>
          </p:spPr>
        </p:pic>
        <p:grpSp>
          <p:nvGrpSpPr>
            <p:cNvPr id="31" name="그룹 1031"/>
            <p:cNvGrpSpPr/>
            <p:nvPr/>
          </p:nvGrpSpPr>
          <p:grpSpPr>
            <a:xfrm>
              <a:off x="5420261" y="1792848"/>
              <a:ext cx="1270210" cy="1244917"/>
              <a:chOff x="5420261" y="1792848"/>
              <a:chExt cx="1270210" cy="1244917"/>
            </a:xfrm>
          </p:grpSpPr>
          <p:grpSp>
            <p:nvGrpSpPr>
              <p:cNvPr id="59" name="그룹 1032"/>
              <p:cNvGrpSpPr/>
              <p:nvPr/>
            </p:nvGrpSpPr>
            <p:grpSpPr>
              <a:xfrm>
                <a:off x="5639001" y="1792848"/>
                <a:ext cx="889069" cy="1076844"/>
                <a:chOff x="5639001" y="1792848"/>
                <a:chExt cx="889069" cy="1076844"/>
              </a:xfrm>
            </p:grpSpPr>
            <p:pic>
              <p:nvPicPr>
                <p:cNvPr id="61" name="Object 9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5639001" y="1792848"/>
                  <a:ext cx="889069" cy="1076844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9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5101928" y="2824406"/>
                <a:ext cx="1695162" cy="333267"/>
              </a:xfrm>
              <a:prstGeom prst="rect">
                <a:avLst/>
              </a:prstGeom>
            </p:spPr>
          </p:pic>
        </p:grpSp>
        <p:pic>
          <p:nvPicPr>
            <p:cNvPr id="32" name="Object 9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01468" y="3347559"/>
              <a:ext cx="3028914" cy="1140114"/>
            </a:xfrm>
            <a:prstGeom prst="rect">
              <a:avLst/>
            </a:prstGeom>
          </p:spPr>
        </p:pic>
        <p:grpSp>
          <p:nvGrpSpPr>
            <p:cNvPr id="33" name="그룹 1033"/>
            <p:cNvGrpSpPr/>
            <p:nvPr/>
          </p:nvGrpSpPr>
          <p:grpSpPr>
            <a:xfrm>
              <a:off x="6668048" y="1540615"/>
              <a:ext cx="1536159" cy="1536159"/>
              <a:chOff x="6668048" y="1540615"/>
              <a:chExt cx="1536159" cy="1536159"/>
            </a:xfrm>
          </p:grpSpPr>
          <p:pic>
            <p:nvPicPr>
              <p:cNvPr id="58" name="Object 10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668048" y="1540615"/>
                <a:ext cx="1536159" cy="1536159"/>
              </a:xfrm>
              <a:prstGeom prst="rect">
                <a:avLst/>
              </a:prstGeom>
            </p:spPr>
          </p:pic>
        </p:grpSp>
        <p:pic>
          <p:nvPicPr>
            <p:cNvPr id="34" name="Object 10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79728" y="2787277"/>
              <a:ext cx="2007714" cy="377314"/>
            </a:xfrm>
            <a:prstGeom prst="rect">
              <a:avLst/>
            </a:prstGeom>
          </p:spPr>
        </p:pic>
        <p:pic>
          <p:nvPicPr>
            <p:cNvPr id="35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01787" y="1142476"/>
              <a:ext cx="1899829" cy="884686"/>
            </a:xfrm>
            <a:prstGeom prst="rect">
              <a:avLst/>
            </a:prstGeom>
          </p:spPr>
        </p:pic>
        <p:grpSp>
          <p:nvGrpSpPr>
            <p:cNvPr id="36" name="그룹 1034"/>
            <p:cNvGrpSpPr/>
            <p:nvPr/>
          </p:nvGrpSpPr>
          <p:grpSpPr>
            <a:xfrm>
              <a:off x="12528011" y="4306993"/>
              <a:ext cx="1332122" cy="1193467"/>
              <a:chOff x="12528011" y="4306993"/>
              <a:chExt cx="1332122" cy="1193467"/>
            </a:xfrm>
          </p:grpSpPr>
          <p:pic>
            <p:nvPicPr>
              <p:cNvPr id="57" name="Object 10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528011" y="4306993"/>
                <a:ext cx="1332122" cy="1193467"/>
              </a:xfrm>
              <a:prstGeom prst="rect">
                <a:avLst/>
              </a:prstGeom>
            </p:spPr>
          </p:pic>
        </p:grpSp>
        <p:grpSp>
          <p:nvGrpSpPr>
            <p:cNvPr id="37" name="그룹 1035"/>
            <p:cNvGrpSpPr/>
            <p:nvPr/>
          </p:nvGrpSpPr>
          <p:grpSpPr>
            <a:xfrm>
              <a:off x="11299756" y="4757016"/>
              <a:ext cx="1186773" cy="66756"/>
              <a:chOff x="11299756" y="4757016"/>
              <a:chExt cx="1186773" cy="66756"/>
            </a:xfrm>
          </p:grpSpPr>
          <p:grpSp>
            <p:nvGrpSpPr>
              <p:cNvPr id="53" name="그룹 1036"/>
              <p:cNvGrpSpPr/>
              <p:nvPr/>
            </p:nvGrpSpPr>
            <p:grpSpPr>
              <a:xfrm>
                <a:off x="11935283" y="4757016"/>
                <a:ext cx="551246" cy="66756"/>
                <a:chOff x="11935283" y="4757016"/>
                <a:chExt cx="551246" cy="66756"/>
              </a:xfrm>
            </p:grpSpPr>
            <p:pic>
              <p:nvPicPr>
                <p:cNvPr id="56" name="Object 10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935283" y="4757016"/>
                  <a:ext cx="551246" cy="66756"/>
                </a:xfrm>
                <a:prstGeom prst="rect">
                  <a:avLst/>
                </a:prstGeom>
              </p:spPr>
            </p:pic>
          </p:grpSp>
          <p:grpSp>
            <p:nvGrpSpPr>
              <p:cNvPr id="54" name="그룹 1037"/>
              <p:cNvGrpSpPr/>
              <p:nvPr/>
            </p:nvGrpSpPr>
            <p:grpSpPr>
              <a:xfrm>
                <a:off x="11299756" y="4757016"/>
                <a:ext cx="645804" cy="66756"/>
                <a:chOff x="11299756" y="4757016"/>
                <a:chExt cx="645804" cy="66756"/>
              </a:xfrm>
            </p:grpSpPr>
            <p:pic>
              <p:nvPicPr>
                <p:cNvPr id="55" name="Object 11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10800000">
                  <a:off x="11299756" y="4757016"/>
                  <a:ext cx="645804" cy="667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그룹 1038"/>
            <p:cNvGrpSpPr/>
            <p:nvPr/>
          </p:nvGrpSpPr>
          <p:grpSpPr>
            <a:xfrm>
              <a:off x="12641866" y="4306792"/>
              <a:ext cx="1059193" cy="1059193"/>
              <a:chOff x="12641866" y="4306792"/>
              <a:chExt cx="1059193" cy="1059193"/>
            </a:xfrm>
          </p:grpSpPr>
          <p:pic>
            <p:nvPicPr>
              <p:cNvPr id="52" name="Object 11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641866" y="4306792"/>
                <a:ext cx="1059193" cy="1059193"/>
              </a:xfrm>
              <a:prstGeom prst="rect">
                <a:avLst/>
              </a:prstGeom>
            </p:spPr>
          </p:pic>
        </p:grpSp>
        <p:pic>
          <p:nvPicPr>
            <p:cNvPr id="39" name="Object 11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722981" y="5207126"/>
              <a:ext cx="2324971" cy="404943"/>
            </a:xfrm>
            <a:prstGeom prst="rect">
              <a:avLst/>
            </a:prstGeom>
          </p:spPr>
        </p:pic>
        <p:grpSp>
          <p:nvGrpSpPr>
            <p:cNvPr id="40" name="그룹 1039"/>
            <p:cNvGrpSpPr/>
            <p:nvPr/>
          </p:nvGrpSpPr>
          <p:grpSpPr>
            <a:xfrm>
              <a:off x="13525690" y="7821568"/>
              <a:ext cx="668887" cy="668887"/>
              <a:chOff x="13525690" y="7821568"/>
              <a:chExt cx="668887" cy="668887"/>
            </a:xfrm>
          </p:grpSpPr>
          <p:pic>
            <p:nvPicPr>
              <p:cNvPr id="51" name="Object 12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3525690" y="7821568"/>
                <a:ext cx="668887" cy="668887"/>
              </a:xfrm>
              <a:prstGeom prst="rect">
                <a:avLst/>
              </a:prstGeom>
            </p:spPr>
          </p:pic>
        </p:grpSp>
        <p:grpSp>
          <p:nvGrpSpPr>
            <p:cNvPr id="41" name="그룹 1040"/>
            <p:cNvGrpSpPr/>
            <p:nvPr/>
          </p:nvGrpSpPr>
          <p:grpSpPr>
            <a:xfrm>
              <a:off x="8412121" y="5766684"/>
              <a:ext cx="1357576" cy="470626"/>
              <a:chOff x="8412121" y="5766684"/>
              <a:chExt cx="1357576" cy="470626"/>
            </a:xfrm>
          </p:grpSpPr>
          <p:pic>
            <p:nvPicPr>
              <p:cNvPr id="50" name="Object 12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8412121" y="5766684"/>
                <a:ext cx="1357576" cy="470626"/>
              </a:xfrm>
              <a:prstGeom prst="rect">
                <a:avLst/>
              </a:prstGeom>
            </p:spPr>
          </p:pic>
        </p:grpSp>
        <p:grpSp>
          <p:nvGrpSpPr>
            <p:cNvPr id="42" name="그룹 1041"/>
            <p:cNvGrpSpPr/>
            <p:nvPr/>
          </p:nvGrpSpPr>
          <p:grpSpPr>
            <a:xfrm>
              <a:off x="8531929" y="3499835"/>
              <a:ext cx="1074373" cy="639630"/>
              <a:chOff x="8531929" y="3499835"/>
              <a:chExt cx="1074373" cy="639630"/>
            </a:xfrm>
          </p:grpSpPr>
          <p:grpSp>
            <p:nvGrpSpPr>
              <p:cNvPr id="47" name="그룹 1042"/>
              <p:cNvGrpSpPr/>
              <p:nvPr/>
            </p:nvGrpSpPr>
            <p:grpSpPr>
              <a:xfrm>
                <a:off x="8862427" y="3499835"/>
                <a:ext cx="413378" cy="466216"/>
                <a:chOff x="8862427" y="3499835"/>
                <a:chExt cx="413378" cy="466216"/>
              </a:xfrm>
            </p:grpSpPr>
            <p:pic>
              <p:nvPicPr>
                <p:cNvPr id="49" name="Object 127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8862427" y="3499835"/>
                  <a:ext cx="413378" cy="466216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12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8143167" y="3946873"/>
                <a:ext cx="1564143" cy="281562"/>
              </a:xfrm>
              <a:prstGeom prst="rect">
                <a:avLst/>
              </a:prstGeom>
            </p:spPr>
          </p:pic>
        </p:grpSp>
        <p:grpSp>
          <p:nvGrpSpPr>
            <p:cNvPr id="43" name="그룹 1043"/>
            <p:cNvGrpSpPr/>
            <p:nvPr/>
          </p:nvGrpSpPr>
          <p:grpSpPr>
            <a:xfrm>
              <a:off x="6943671" y="5673372"/>
              <a:ext cx="1637980" cy="871516"/>
              <a:chOff x="6943671" y="5673372"/>
              <a:chExt cx="1637980" cy="871516"/>
            </a:xfrm>
          </p:grpSpPr>
          <p:grpSp>
            <p:nvGrpSpPr>
              <p:cNvPr id="44" name="그룹 1044"/>
              <p:cNvGrpSpPr/>
              <p:nvPr/>
            </p:nvGrpSpPr>
            <p:grpSpPr>
              <a:xfrm>
                <a:off x="7559482" y="5673372"/>
                <a:ext cx="645742" cy="652265"/>
                <a:chOff x="7559482" y="5673372"/>
                <a:chExt cx="645742" cy="652265"/>
              </a:xfrm>
            </p:grpSpPr>
            <p:pic>
              <p:nvPicPr>
                <p:cNvPr id="46" name="Object 133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7559482" y="5673372"/>
                  <a:ext cx="645742" cy="65226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13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6375985" y="6237085"/>
                <a:ext cx="2346981" cy="4740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08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4463</TotalTime>
  <Words>521</Words>
  <Application>Microsoft Office PowerPoint</Application>
  <PresentationFormat>와이드스크린</PresentationFormat>
  <Paragraphs>176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TJ</cp:lastModifiedBy>
  <cp:revision>69</cp:revision>
  <dcterms:created xsi:type="dcterms:W3CDTF">2023-08-20T10:34:02Z</dcterms:created>
  <dcterms:modified xsi:type="dcterms:W3CDTF">2024-04-19T08:54:02Z</dcterms:modified>
</cp:coreProperties>
</file>